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89" r:id="rId6"/>
    <p:sldId id="261" r:id="rId7"/>
    <p:sldId id="268" r:id="rId8"/>
    <p:sldId id="293" r:id="rId9"/>
    <p:sldId id="275" r:id="rId10"/>
    <p:sldId id="274" r:id="rId11"/>
    <p:sldId id="290" r:id="rId12"/>
    <p:sldId id="283" r:id="rId13"/>
    <p:sldId id="276" r:id="rId14"/>
    <p:sldId id="284" r:id="rId15"/>
    <p:sldId id="285" r:id="rId16"/>
    <p:sldId id="294" r:id="rId17"/>
    <p:sldId id="295" r:id="rId18"/>
    <p:sldId id="278" r:id="rId19"/>
    <p:sldId id="277" r:id="rId20"/>
    <p:sldId id="280" r:id="rId21"/>
    <p:sldId id="281" r:id="rId22"/>
    <p:sldId id="291" r:id="rId23"/>
    <p:sldId id="279" r:id="rId24"/>
    <p:sldId id="292" r:id="rId25"/>
    <p:sldId id="282" r:id="rId26"/>
    <p:sldId id="286" r:id="rId27"/>
    <p:sldId id="273" r:id="rId28"/>
  </p:sldIdLst>
  <p:sldSz cx="9144000" cy="6858000" type="screen4x3"/>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111" d="100"/>
          <a:sy n="111" d="100"/>
        </p:scale>
        <p:origin x="1512" y="78"/>
      </p:cViewPr>
      <p:guideLst>
        <p:guide orient="horz" pos="2160"/>
        <p:guide pos="2880"/>
      </p:guideLst>
    </p:cSldViewPr>
  </p:slideViewPr>
  <p:notesTextViewPr>
    <p:cViewPr>
      <p:scale>
        <a:sx n="1" d="1"/>
        <a:sy n="1" d="1"/>
      </p:scale>
      <p:origin x="0" y="0"/>
    </p:cViewPr>
  </p:notesTextViewPr>
  <p:sorterViewPr>
    <p:cViewPr>
      <p:scale>
        <a:sx n="100" d="100"/>
        <a:sy n="100" d="100"/>
      </p:scale>
      <p:origin x="0" y="-558"/>
    </p:cViewPr>
  </p:sorterViewPr>
  <p:notesViewPr>
    <p:cSldViewPr snapToGrid="0" showGuides="1">
      <p:cViewPr varScale="1">
        <p:scale>
          <a:sx n="76" d="100"/>
          <a:sy n="76"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21-03-18T17:14:23.294" v="76" actId="947"/>
      <pc:docMkLst>
        <pc:docMk/>
      </pc:docMkLst>
      <pc:sldChg chg="modSp mod modNotes">
        <pc:chgData name="Fake Test User" userId="SID-0" providerId="Test" clId="FakeClientId" dt="2021-03-18T17:10:45.083" v="24" actId="947"/>
        <pc:sldMkLst>
          <pc:docMk/>
          <pc:sldMk cId="1652133998" sldId="256"/>
        </pc:sldMkLst>
        <pc:spChg chg="mod">
          <ac:chgData name="Fake Test User" userId="SID-0" providerId="Test" clId="FakeClientId" dt="2021-03-18T17:08:16.715" v="2" actId="790"/>
          <ac:spMkLst>
            <pc:docMk/>
            <pc:sldMk cId="1652133998" sldId="256"/>
            <ac:spMk id="6" creationId="{00000000-0000-0000-0000-000000000000}"/>
          </ac:spMkLst>
        </pc:spChg>
        <pc:spChg chg="mod">
          <ac:chgData name="Fake Test User" userId="SID-0" providerId="Test" clId="FakeClientId" dt="2021-03-18T17:08:16.715" v="2" actId="790"/>
          <ac:spMkLst>
            <pc:docMk/>
            <pc:sldMk cId="1652133998" sldId="256"/>
            <ac:spMk id="7" creationId="{00000000-0000-0000-0000-000000000000}"/>
          </ac:spMkLst>
        </pc:spChg>
      </pc:sldChg>
      <pc:sldChg chg="modSp mod modNotes">
        <pc:chgData name="Fake Test User" userId="SID-0" providerId="Test" clId="FakeClientId" dt="2021-03-18T17:10:52.504" v="26" actId="947"/>
        <pc:sldMkLst>
          <pc:docMk/>
          <pc:sldMk cId="1654255301" sldId="257"/>
        </pc:sldMkLst>
        <pc:spChg chg="mod">
          <ac:chgData name="Fake Test User" userId="SID-0" providerId="Test" clId="FakeClientId" dt="2021-03-18T17:08:24.309" v="4" actId="947"/>
          <ac:spMkLst>
            <pc:docMk/>
            <pc:sldMk cId="1654255301" sldId="257"/>
            <ac:spMk id="13" creationId="{00000000-0000-0000-0000-000000000000}"/>
          </ac:spMkLst>
        </pc:spChg>
        <pc:spChg chg="mod">
          <ac:chgData name="Fake Test User" userId="SID-0" providerId="Test" clId="FakeClientId" dt="2021-03-18T17:08:24.309" v="4" actId="947"/>
          <ac:spMkLst>
            <pc:docMk/>
            <pc:sldMk cId="1654255301" sldId="257"/>
            <ac:spMk id="14" creationId="{00000000-0000-0000-0000-000000000000}"/>
          </ac:spMkLst>
        </pc:spChg>
      </pc:sldChg>
      <pc:sldChg chg="mod modNotes">
        <pc:chgData name="Fake Test User" userId="SID-0" providerId="Test" clId="FakeClientId" dt="2021-03-18T17:10:59.332" v="28" actId="947"/>
        <pc:sldMkLst>
          <pc:docMk/>
          <pc:sldMk cId="4010278615" sldId="258"/>
        </pc:sldMkLst>
      </pc:sldChg>
      <pc:sldChg chg="modSp mod modNotes">
        <pc:chgData name="Fake Test User" userId="SID-0" providerId="Test" clId="FakeClientId" dt="2021-03-18T17:11:06.801" v="30" actId="947"/>
        <pc:sldMkLst>
          <pc:docMk/>
          <pc:sldMk cId="2853788422" sldId="259"/>
        </pc:sldMkLst>
        <pc:spChg chg="mod">
          <ac:chgData name="Fake Test User" userId="SID-0" providerId="Test" clId="FakeClientId" dt="2021-03-18T17:09:14.137" v="8" actId="947"/>
          <ac:spMkLst>
            <pc:docMk/>
            <pc:sldMk cId="2853788422" sldId="259"/>
            <ac:spMk id="2" creationId="{00000000-0000-0000-0000-000000000000}"/>
          </ac:spMkLst>
        </pc:spChg>
        <pc:spChg chg="mod">
          <ac:chgData name="Fake Test User" userId="SID-0" providerId="Test" clId="FakeClientId" dt="2021-03-18T17:09:14.137" v="8" actId="947"/>
          <ac:spMkLst>
            <pc:docMk/>
            <pc:sldMk cId="2853788422" sldId="259"/>
            <ac:spMk id="3" creationId="{00000000-0000-0000-0000-000000000000}"/>
          </ac:spMkLst>
        </pc:spChg>
        <pc:graphicFrameChg chg="modGraphic">
          <ac:chgData name="Fake Test User" userId="SID-0" providerId="Test" clId="FakeClientId" dt="2021-03-18T17:09:24.559" v="10" actId="790"/>
          <ac:graphicFrameMkLst>
            <pc:docMk/>
            <pc:sldMk cId="2853788422" sldId="259"/>
            <ac:graphicFrameMk id="16" creationId="{00000000-0000-0000-0000-000000000000}"/>
          </ac:graphicFrameMkLst>
        </pc:graphicFrameChg>
      </pc:sldChg>
      <pc:sldChg chg="modNotes">
        <pc:chgData name="Fake Test User" userId="SID-0" providerId="Test" clId="FakeClientId" dt="2021-03-18T17:11:18.832" v="32" actId="947"/>
        <pc:sldMkLst>
          <pc:docMk/>
          <pc:sldMk cId="4224509479" sldId="260"/>
        </pc:sldMkLst>
      </pc:sldChg>
      <pc:sldChg chg="modSp mod modNotes">
        <pc:chgData name="Fake Test User" userId="SID-0" providerId="Test" clId="FakeClientId" dt="2021-03-18T17:11:43.332" v="38" actId="947"/>
        <pc:sldMkLst>
          <pc:docMk/>
          <pc:sldMk cId="132884364" sldId="261"/>
        </pc:sldMkLst>
        <pc:spChg chg="mod">
          <ac:chgData name="Fake Test User" userId="SID-0" providerId="Test" clId="FakeClientId" dt="2021-03-18T17:10:08.870" v="16" actId="947"/>
          <ac:spMkLst>
            <pc:docMk/>
            <pc:sldMk cId="132884364" sldId="261"/>
            <ac:spMk id="2" creationId="{00000000-0000-0000-0000-000000000000}"/>
          </ac:spMkLst>
        </pc:spChg>
        <pc:spChg chg="mod">
          <ac:chgData name="Fake Test User" userId="SID-0" providerId="Test" clId="FakeClientId" dt="2021-03-18T17:10:08.870" v="16" actId="947"/>
          <ac:spMkLst>
            <pc:docMk/>
            <pc:sldMk cId="132884364" sldId="261"/>
            <ac:spMk id="3" creationId="{00000000-0000-0000-0000-000000000000}"/>
          </ac:spMkLst>
        </pc:spChg>
      </pc:sldChg>
      <pc:sldChg chg="modSp mod modNotes">
        <pc:chgData name="Fake Test User" userId="SID-0" providerId="Test" clId="FakeClientId" dt="2021-03-18T17:11:50.316" v="40" actId="947"/>
        <pc:sldMkLst>
          <pc:docMk/>
          <pc:sldMk cId="2224495804" sldId="262"/>
        </pc:sldMkLst>
        <pc:spChg chg="mod">
          <ac:chgData name="Fake Test User" userId="SID-0" providerId="Test" clId="FakeClientId" dt="2021-03-18T17:10:16.964" v="18" actId="947"/>
          <ac:spMkLst>
            <pc:docMk/>
            <pc:sldMk cId="2224495804" sldId="262"/>
            <ac:spMk id="2" creationId="{00000000-0000-0000-0000-000000000000}"/>
          </ac:spMkLst>
        </pc:spChg>
        <pc:spChg chg="mod">
          <ac:chgData name="Fake Test User" userId="SID-0" providerId="Test" clId="FakeClientId" dt="2021-03-18T17:10:16.964" v="18" actId="947"/>
          <ac:spMkLst>
            <pc:docMk/>
            <pc:sldMk cId="2224495804" sldId="262"/>
            <ac:spMk id="3" creationId="{00000000-0000-0000-0000-000000000000}"/>
          </ac:spMkLst>
        </pc:spChg>
        <pc:spChg chg="mod">
          <ac:chgData name="Fake Test User" userId="SID-0" providerId="Test" clId="FakeClientId" dt="2021-03-18T17:10:16.964" v="18" actId="947"/>
          <ac:spMkLst>
            <pc:docMk/>
            <pc:sldMk cId="2224495804" sldId="262"/>
            <ac:spMk id="4" creationId="{00000000-0000-0000-0000-000000000000}"/>
          </ac:spMkLst>
        </pc:spChg>
        <pc:spChg chg="mod">
          <ac:chgData name="Fake Test User" userId="SID-0" providerId="Test" clId="FakeClientId" dt="2021-03-18T17:10:16.964" v="18" actId="947"/>
          <ac:spMkLst>
            <pc:docMk/>
            <pc:sldMk cId="2224495804" sldId="262"/>
            <ac:spMk id="5" creationId="{00000000-0000-0000-0000-000000000000}"/>
          </ac:spMkLst>
        </pc:spChg>
        <pc:spChg chg="mod">
          <ac:chgData name="Fake Test User" userId="SID-0" providerId="Test" clId="FakeClientId" dt="2021-03-18T17:10:16.964" v="18" actId="947"/>
          <ac:spMkLst>
            <pc:docMk/>
            <pc:sldMk cId="2224495804" sldId="262"/>
            <ac:spMk id="6" creationId="{00000000-0000-0000-0000-000000000000}"/>
          </ac:spMkLst>
        </pc:spChg>
      </pc:sldChg>
      <pc:sldChg chg="modSp mod modNotes">
        <pc:chgData name="Fake Test User" userId="SID-0" providerId="Test" clId="FakeClientId" dt="2021-03-18T17:11:57.519" v="42" actId="947"/>
        <pc:sldMkLst>
          <pc:docMk/>
          <pc:sldMk cId="1527004159" sldId="263"/>
        </pc:sldMkLst>
        <pc:spChg chg="mod">
          <ac:chgData name="Fake Test User" userId="SID-0" providerId="Test" clId="FakeClientId" dt="2021-03-18T17:10:24.448" v="20" actId="947"/>
          <ac:spMkLst>
            <pc:docMk/>
            <pc:sldMk cId="1527004159" sldId="263"/>
            <ac:spMk id="2" creationId="{00000000-0000-0000-0000-000000000000}"/>
          </ac:spMkLst>
        </pc:spChg>
      </pc:sldChg>
      <pc:sldChg chg="modNotes">
        <pc:chgData name="Fake Test User" userId="SID-0" providerId="Test" clId="FakeClientId" dt="2021-03-18T17:12:04.675" v="44" actId="947"/>
        <pc:sldMkLst>
          <pc:docMk/>
          <pc:sldMk cId="1800380133" sldId="264"/>
        </pc:sldMkLst>
      </pc:sldChg>
      <pc:sldChg chg="modSp mod modNotes">
        <pc:chgData name="Fake Test User" userId="SID-0" providerId="Test" clId="FakeClientId" dt="2021-03-18T17:12:12.472" v="46" actId="947"/>
        <pc:sldMkLst>
          <pc:docMk/>
          <pc:sldMk cId="3197023440" sldId="265"/>
        </pc:sldMkLst>
        <pc:spChg chg="mod">
          <ac:chgData name="Fake Test User" userId="SID-0" providerId="Test" clId="FakeClientId" dt="2021-03-18T17:10:34.177" v="22" actId="947"/>
          <ac:spMkLst>
            <pc:docMk/>
            <pc:sldMk cId="3197023440" sldId="265"/>
            <ac:spMk id="2" creationId="{00000000-0000-0000-0000-000000000000}"/>
          </ac:spMkLst>
        </pc:spChg>
        <pc:spChg chg="mod">
          <ac:chgData name="Fake Test User" userId="SID-0" providerId="Test" clId="FakeClientId" dt="2021-03-18T17:10:34.177" v="22" actId="947"/>
          <ac:spMkLst>
            <pc:docMk/>
            <pc:sldMk cId="3197023440" sldId="265"/>
            <ac:spMk id="3" creationId="{00000000-0000-0000-0000-000000000000}"/>
          </ac:spMkLst>
        </pc:spChg>
        <pc:spChg chg="mod">
          <ac:chgData name="Fake Test User" userId="SID-0" providerId="Test" clId="FakeClientId" dt="2021-03-18T17:10:34.177" v="22" actId="947"/>
          <ac:spMkLst>
            <pc:docMk/>
            <pc:sldMk cId="3197023440" sldId="265"/>
            <ac:spMk id="4" creationId="{00000000-0000-0000-0000-000000000000}"/>
          </ac:spMkLst>
        </pc:spChg>
      </pc:sldChg>
      <pc:sldChg chg="modSp mod modNotes">
        <pc:chgData name="Fake Test User" userId="SID-0" providerId="Test" clId="FakeClientId" dt="2021-03-18T17:11:28.191" v="34" actId="947"/>
        <pc:sldMkLst>
          <pc:docMk/>
          <pc:sldMk cId="3683544629" sldId="266"/>
        </pc:sldMkLst>
        <pc:spChg chg="mod">
          <ac:chgData name="Fake Test User" userId="SID-0" providerId="Test" clId="FakeClientId" dt="2021-03-18T17:09:54.261" v="12" actId="947"/>
          <ac:spMkLst>
            <pc:docMk/>
            <pc:sldMk cId="3683544629" sldId="266"/>
            <ac:spMk id="2" creationId="{00000000-0000-0000-0000-000000000000}"/>
          </ac:spMkLst>
        </pc:spChg>
        <pc:spChg chg="mod">
          <ac:chgData name="Fake Test User" userId="SID-0" providerId="Test" clId="FakeClientId" dt="2021-03-18T17:09:54.261" v="12" actId="947"/>
          <ac:spMkLst>
            <pc:docMk/>
            <pc:sldMk cId="3683544629" sldId="266"/>
            <ac:spMk id="4" creationId="{00000000-0000-0000-0000-000000000000}"/>
          </ac:spMkLst>
        </pc:spChg>
      </pc:sldChg>
      <pc:sldChg chg="modSp mod modNotes">
        <pc:chgData name="Fake Test User" userId="SID-0" providerId="Test" clId="FakeClientId" dt="2021-03-18T17:11:35.457" v="36" actId="947"/>
        <pc:sldMkLst>
          <pc:docMk/>
          <pc:sldMk cId="1315647518" sldId="268"/>
        </pc:sldMkLst>
        <pc:spChg chg="mod">
          <ac:chgData name="Fake Test User" userId="SID-0" providerId="Test" clId="FakeClientId" dt="2021-03-18T17:10:01.667" v="14" actId="947"/>
          <ac:spMkLst>
            <pc:docMk/>
            <pc:sldMk cId="1315647518" sldId="268"/>
            <ac:spMk id="2" creationId="{00000000-0000-0000-0000-000000000000}"/>
          </ac:spMkLst>
        </pc:spChg>
        <pc:spChg chg="mod">
          <ac:chgData name="Fake Test User" userId="SID-0" providerId="Test" clId="FakeClientId" dt="2021-03-18T17:10:01.667" v="14" actId="947"/>
          <ac:spMkLst>
            <pc:docMk/>
            <pc:sldMk cId="1315647518" sldId="268"/>
            <ac:spMk id="3" creationId="{00000000-0000-0000-0000-000000000000}"/>
          </ac:spMkLst>
        </pc:spChg>
      </pc:sldChg>
      <pc:sldMasterChg chg="modSp mod modSldLayout">
        <pc:chgData name="Fake Test User" userId="SID-0" providerId="Test" clId="FakeClientId" dt="2021-03-18T17:14:02.717" v="72" actId="947"/>
        <pc:sldMasterMkLst>
          <pc:docMk/>
          <pc:sldMasterMk cId="2346251051" sldId="2147483648"/>
        </pc:sldMasterMkLst>
        <pc:spChg chg="mod">
          <ac:chgData name="Fake Test User" userId="SID-0" providerId="Test" clId="FakeClientId" dt="2021-03-18T17:12:20.363" v="47" actId="790"/>
          <ac:spMkLst>
            <pc:docMk/>
            <pc:sldMasterMk cId="2346251051" sldId="2147483648"/>
            <ac:spMk id="2" creationId="{00000000-0000-0000-0000-000000000000}"/>
          </ac:spMkLst>
        </pc:spChg>
        <pc:spChg chg="mod">
          <ac:chgData name="Fake Test User" userId="SID-0" providerId="Test" clId="FakeClientId" dt="2021-03-18T17:12:20.363" v="47" actId="790"/>
          <ac:spMkLst>
            <pc:docMk/>
            <pc:sldMasterMk cId="2346251051" sldId="2147483648"/>
            <ac:spMk id="3" creationId="{00000000-0000-0000-0000-000000000000}"/>
          </ac:spMkLst>
        </pc:spChg>
        <pc:spChg chg="mod">
          <ac:chgData name="Fake Test User" userId="SID-0" providerId="Test" clId="FakeClientId" dt="2021-03-18T17:12:25.800" v="48" actId="947"/>
          <ac:spMkLst>
            <pc:docMk/>
            <pc:sldMasterMk cId="2346251051" sldId="2147483648"/>
            <ac:spMk id="4" creationId="{00000000-0000-0000-0000-000000000000}"/>
          </ac:spMkLst>
        </pc:spChg>
        <pc:spChg chg="mod">
          <ac:chgData name="Fake Test User" userId="SID-0" providerId="Test" clId="FakeClientId" dt="2021-03-18T17:12:25.800" v="48" actId="947"/>
          <ac:spMkLst>
            <pc:docMk/>
            <pc:sldMasterMk cId="2346251051" sldId="2147483648"/>
            <ac:spMk id="5" creationId="{00000000-0000-0000-0000-000000000000}"/>
          </ac:spMkLst>
        </pc:spChg>
        <pc:spChg chg="mod">
          <ac:chgData name="Fake Test User" userId="SID-0" providerId="Test" clId="FakeClientId" dt="2021-03-18T17:12:25.800" v="48" actId="947"/>
          <ac:spMkLst>
            <pc:docMk/>
            <pc:sldMasterMk cId="2346251051" sldId="2147483648"/>
            <ac:spMk id="6" creationId="{00000000-0000-0000-0000-000000000000}"/>
          </ac:spMkLst>
        </pc:spChg>
        <pc:sldLayoutChg chg="modSp mod">
          <pc:chgData name="Fake Test User" userId="SID-0" providerId="Test" clId="FakeClientId" dt="2021-03-18T17:12:33.159" v="50" actId="947"/>
          <pc:sldLayoutMkLst>
            <pc:docMk/>
            <pc:sldMasterMk cId="2346251051" sldId="2147483648"/>
            <pc:sldLayoutMk cId="1659756515" sldId="2147483649"/>
          </pc:sldLayoutMkLst>
          <pc:spChg chg="mod">
            <ac:chgData name="Fake Test User" userId="SID-0" providerId="Test" clId="FakeClientId" dt="2021-03-18T17:12:33.159" v="50" actId="947"/>
            <ac:spMkLst>
              <pc:docMk/>
              <pc:sldMasterMk cId="2346251051" sldId="2147483648"/>
              <pc:sldLayoutMk cId="1659756515" sldId="2147483649"/>
              <ac:spMk id="2" creationId="{00000000-0000-0000-0000-000000000000}"/>
            </ac:spMkLst>
          </pc:spChg>
          <pc:spChg chg="mod">
            <ac:chgData name="Fake Test User" userId="SID-0" providerId="Test" clId="FakeClientId" dt="2021-03-18T17:12:33.159" v="50" actId="947"/>
            <ac:spMkLst>
              <pc:docMk/>
              <pc:sldMasterMk cId="2346251051" sldId="2147483648"/>
              <pc:sldLayoutMk cId="1659756515" sldId="2147483649"/>
              <ac:spMk id="3" creationId="{00000000-0000-0000-0000-000000000000}"/>
            </ac:spMkLst>
          </pc:spChg>
          <pc:spChg chg="mod">
            <ac:chgData name="Fake Test User" userId="SID-0" providerId="Test" clId="FakeClientId" dt="2021-03-18T17:12:33.159" v="50" actId="947"/>
            <ac:spMkLst>
              <pc:docMk/>
              <pc:sldMasterMk cId="2346251051" sldId="2147483648"/>
              <pc:sldLayoutMk cId="1659756515" sldId="2147483649"/>
              <ac:spMk id="4" creationId="{00000000-0000-0000-0000-000000000000}"/>
            </ac:spMkLst>
          </pc:spChg>
          <pc:spChg chg="mod">
            <ac:chgData name="Fake Test User" userId="SID-0" providerId="Test" clId="FakeClientId" dt="2021-03-18T17:12:33.159" v="50" actId="947"/>
            <ac:spMkLst>
              <pc:docMk/>
              <pc:sldMasterMk cId="2346251051" sldId="2147483648"/>
              <pc:sldLayoutMk cId="1659756515" sldId="2147483649"/>
              <ac:spMk id="5" creationId="{00000000-0000-0000-0000-000000000000}"/>
            </ac:spMkLst>
          </pc:spChg>
          <pc:spChg chg="mod">
            <ac:chgData name="Fake Test User" userId="SID-0" providerId="Test" clId="FakeClientId" dt="2021-03-18T17:12:33.159" v="50" actId="947"/>
            <ac:spMkLst>
              <pc:docMk/>
              <pc:sldMasterMk cId="2346251051" sldId="2147483648"/>
              <pc:sldLayoutMk cId="1659756515" sldId="2147483649"/>
              <ac:spMk id="6" creationId="{00000000-0000-0000-0000-000000000000}"/>
            </ac:spMkLst>
          </pc:spChg>
          <pc:spChg chg="mod">
            <ac:chgData name="Fake Test User" userId="SID-0" providerId="Test" clId="FakeClientId" dt="2021-03-18T17:12:33.159" v="50" actId="947"/>
            <ac:spMkLst>
              <pc:docMk/>
              <pc:sldMasterMk cId="2346251051" sldId="2147483648"/>
              <pc:sldLayoutMk cId="1659756515" sldId="2147483649"/>
              <ac:spMk id="7" creationId="{00000000-0000-0000-0000-000000000000}"/>
            </ac:spMkLst>
          </pc:spChg>
          <pc:spChg chg="mod">
            <ac:chgData name="Fake Test User" userId="SID-0" providerId="Test" clId="FakeClientId" dt="2021-03-18T17:12:33.159" v="50" actId="947"/>
            <ac:spMkLst>
              <pc:docMk/>
              <pc:sldMasterMk cId="2346251051" sldId="2147483648"/>
              <pc:sldLayoutMk cId="1659756515" sldId="2147483649"/>
              <ac:spMk id="8" creationId="{00000000-0000-0000-0000-000000000000}"/>
            </ac:spMkLst>
          </pc:spChg>
        </pc:sldLayoutChg>
        <pc:sldLayoutChg chg="modSp mod">
          <pc:chgData name="Fake Test User" userId="SID-0" providerId="Test" clId="FakeClientId" dt="2021-03-18T17:12:40.847" v="52" actId="947"/>
          <pc:sldLayoutMkLst>
            <pc:docMk/>
            <pc:sldMasterMk cId="2346251051" sldId="2147483648"/>
            <pc:sldLayoutMk cId="3786876825" sldId="2147483650"/>
          </pc:sldLayoutMkLst>
          <pc:spChg chg="mod">
            <ac:chgData name="Fake Test User" userId="SID-0" providerId="Test" clId="FakeClientId" dt="2021-03-18T17:12:40.847" v="52" actId="947"/>
            <ac:spMkLst>
              <pc:docMk/>
              <pc:sldMasterMk cId="2346251051" sldId="2147483648"/>
              <pc:sldLayoutMk cId="3786876825" sldId="2147483650"/>
              <ac:spMk id="2" creationId="{00000000-0000-0000-0000-000000000000}"/>
            </ac:spMkLst>
          </pc:spChg>
          <pc:spChg chg="mod">
            <ac:chgData name="Fake Test User" userId="SID-0" providerId="Test" clId="FakeClientId" dt="2021-03-18T17:12:40.847" v="52" actId="947"/>
            <ac:spMkLst>
              <pc:docMk/>
              <pc:sldMasterMk cId="2346251051" sldId="2147483648"/>
              <pc:sldLayoutMk cId="3786876825" sldId="2147483650"/>
              <ac:spMk id="3" creationId="{00000000-0000-0000-0000-000000000000}"/>
            </ac:spMkLst>
          </pc:spChg>
          <pc:spChg chg="mod">
            <ac:chgData name="Fake Test User" userId="SID-0" providerId="Test" clId="FakeClientId" dt="2021-03-18T17:12:40.847" v="52" actId="947"/>
            <ac:spMkLst>
              <pc:docMk/>
              <pc:sldMasterMk cId="2346251051" sldId="2147483648"/>
              <pc:sldLayoutMk cId="3786876825" sldId="2147483650"/>
              <ac:spMk id="4" creationId="{00000000-0000-0000-0000-000000000000}"/>
            </ac:spMkLst>
          </pc:spChg>
          <pc:spChg chg="mod">
            <ac:chgData name="Fake Test User" userId="SID-0" providerId="Test" clId="FakeClientId" dt="2021-03-18T17:12:40.847" v="52" actId="947"/>
            <ac:spMkLst>
              <pc:docMk/>
              <pc:sldMasterMk cId="2346251051" sldId="2147483648"/>
              <pc:sldLayoutMk cId="3786876825" sldId="2147483650"/>
              <ac:spMk id="5" creationId="{00000000-0000-0000-0000-000000000000}"/>
            </ac:spMkLst>
          </pc:spChg>
          <pc:spChg chg="mod">
            <ac:chgData name="Fake Test User" userId="SID-0" providerId="Test" clId="FakeClientId" dt="2021-03-18T17:12:40.847" v="52" actId="947"/>
            <ac:spMkLst>
              <pc:docMk/>
              <pc:sldMasterMk cId="2346251051" sldId="2147483648"/>
              <pc:sldLayoutMk cId="3786876825" sldId="2147483650"/>
              <ac:spMk id="6" creationId="{00000000-0000-0000-0000-000000000000}"/>
            </ac:spMkLst>
          </pc:spChg>
        </pc:sldLayoutChg>
        <pc:sldLayoutChg chg="modSp mod">
          <pc:chgData name="Fake Test User" userId="SID-0" providerId="Test" clId="FakeClientId" dt="2021-03-18T17:12:56.956" v="56" actId="947"/>
          <pc:sldLayoutMkLst>
            <pc:docMk/>
            <pc:sldMasterMk cId="2346251051" sldId="2147483648"/>
            <pc:sldLayoutMk cId="3602678805" sldId="2147483651"/>
          </pc:sldLayoutMkLst>
          <pc:spChg chg="mod">
            <ac:chgData name="Fake Test User" userId="SID-0" providerId="Test" clId="FakeClientId" dt="2021-03-18T17:12:56.956" v="56" actId="947"/>
            <ac:spMkLst>
              <pc:docMk/>
              <pc:sldMasterMk cId="2346251051" sldId="2147483648"/>
              <pc:sldLayoutMk cId="3602678805" sldId="2147483651"/>
              <ac:spMk id="2" creationId="{00000000-0000-0000-0000-000000000000}"/>
            </ac:spMkLst>
          </pc:spChg>
          <pc:spChg chg="mod">
            <ac:chgData name="Fake Test User" userId="SID-0" providerId="Test" clId="FakeClientId" dt="2021-03-18T17:12:56.956" v="56" actId="947"/>
            <ac:spMkLst>
              <pc:docMk/>
              <pc:sldMasterMk cId="2346251051" sldId="2147483648"/>
              <pc:sldLayoutMk cId="3602678805" sldId="2147483651"/>
              <ac:spMk id="3" creationId="{00000000-0000-0000-0000-000000000000}"/>
            </ac:spMkLst>
          </pc:spChg>
          <pc:spChg chg="mod">
            <ac:chgData name="Fake Test User" userId="SID-0" providerId="Test" clId="FakeClientId" dt="2021-03-18T17:12:56.956" v="56" actId="947"/>
            <ac:spMkLst>
              <pc:docMk/>
              <pc:sldMasterMk cId="2346251051" sldId="2147483648"/>
              <pc:sldLayoutMk cId="3602678805" sldId="2147483651"/>
              <ac:spMk id="4" creationId="{00000000-0000-0000-0000-000000000000}"/>
            </ac:spMkLst>
          </pc:spChg>
          <pc:spChg chg="mod">
            <ac:chgData name="Fake Test User" userId="SID-0" providerId="Test" clId="FakeClientId" dt="2021-03-18T17:12:56.956" v="56" actId="947"/>
            <ac:spMkLst>
              <pc:docMk/>
              <pc:sldMasterMk cId="2346251051" sldId="2147483648"/>
              <pc:sldLayoutMk cId="3602678805" sldId="2147483651"/>
              <ac:spMk id="5" creationId="{00000000-0000-0000-0000-000000000000}"/>
            </ac:spMkLst>
          </pc:spChg>
          <pc:spChg chg="mod">
            <ac:chgData name="Fake Test User" userId="SID-0" providerId="Test" clId="FakeClientId" dt="2021-03-18T17:12:56.956" v="56" actId="947"/>
            <ac:spMkLst>
              <pc:docMk/>
              <pc:sldMasterMk cId="2346251051" sldId="2147483648"/>
              <pc:sldLayoutMk cId="3602678805" sldId="2147483651"/>
              <ac:spMk id="6" creationId="{00000000-0000-0000-0000-000000000000}"/>
            </ac:spMkLst>
          </pc:spChg>
          <pc:spChg chg="mod">
            <ac:chgData name="Fake Test User" userId="SID-0" providerId="Test" clId="FakeClientId" dt="2021-03-18T17:12:56.956" v="56" actId="947"/>
            <ac:spMkLst>
              <pc:docMk/>
              <pc:sldMasterMk cId="2346251051" sldId="2147483648"/>
              <pc:sldLayoutMk cId="3602678805" sldId="2147483651"/>
              <ac:spMk id="10" creationId="{00000000-0000-0000-0000-000000000000}"/>
            </ac:spMkLst>
          </pc:spChg>
        </pc:sldLayoutChg>
        <pc:sldLayoutChg chg="modSp mod">
          <pc:chgData name="Fake Test User" userId="SID-0" providerId="Test" clId="FakeClientId" dt="2021-03-18T17:13:05.393" v="58" actId="947"/>
          <pc:sldLayoutMkLst>
            <pc:docMk/>
            <pc:sldMasterMk cId="2346251051" sldId="2147483648"/>
            <pc:sldLayoutMk cId="3527791066" sldId="2147483652"/>
          </pc:sldLayoutMkLst>
          <pc:spChg chg="mod">
            <ac:chgData name="Fake Test User" userId="SID-0" providerId="Test" clId="FakeClientId" dt="2021-03-18T17:13:05.393" v="58" actId="947"/>
            <ac:spMkLst>
              <pc:docMk/>
              <pc:sldMasterMk cId="2346251051" sldId="2147483648"/>
              <pc:sldLayoutMk cId="3527791066" sldId="2147483652"/>
              <ac:spMk id="2" creationId="{00000000-0000-0000-0000-000000000000}"/>
            </ac:spMkLst>
          </pc:spChg>
          <pc:spChg chg="mod">
            <ac:chgData name="Fake Test User" userId="SID-0" providerId="Test" clId="FakeClientId" dt="2021-03-18T17:13:05.393" v="58" actId="947"/>
            <ac:spMkLst>
              <pc:docMk/>
              <pc:sldMasterMk cId="2346251051" sldId="2147483648"/>
              <pc:sldLayoutMk cId="3527791066" sldId="2147483652"/>
              <ac:spMk id="3" creationId="{00000000-0000-0000-0000-000000000000}"/>
            </ac:spMkLst>
          </pc:spChg>
          <pc:spChg chg="mod">
            <ac:chgData name="Fake Test User" userId="SID-0" providerId="Test" clId="FakeClientId" dt="2021-03-18T17:13:05.393" v="58" actId="947"/>
            <ac:spMkLst>
              <pc:docMk/>
              <pc:sldMasterMk cId="2346251051" sldId="2147483648"/>
              <pc:sldLayoutMk cId="3527791066" sldId="2147483652"/>
              <ac:spMk id="4" creationId="{00000000-0000-0000-0000-000000000000}"/>
            </ac:spMkLst>
          </pc:spChg>
          <pc:spChg chg="mod">
            <ac:chgData name="Fake Test User" userId="SID-0" providerId="Test" clId="FakeClientId" dt="2021-03-18T17:13:05.393" v="58" actId="947"/>
            <ac:spMkLst>
              <pc:docMk/>
              <pc:sldMasterMk cId="2346251051" sldId="2147483648"/>
              <pc:sldLayoutMk cId="3527791066" sldId="2147483652"/>
              <ac:spMk id="5" creationId="{00000000-0000-0000-0000-000000000000}"/>
            </ac:spMkLst>
          </pc:spChg>
          <pc:spChg chg="mod">
            <ac:chgData name="Fake Test User" userId="SID-0" providerId="Test" clId="FakeClientId" dt="2021-03-18T17:13:05.393" v="58" actId="947"/>
            <ac:spMkLst>
              <pc:docMk/>
              <pc:sldMasterMk cId="2346251051" sldId="2147483648"/>
              <pc:sldLayoutMk cId="3527791066" sldId="2147483652"/>
              <ac:spMk id="6" creationId="{00000000-0000-0000-0000-000000000000}"/>
            </ac:spMkLst>
          </pc:spChg>
          <pc:spChg chg="mod">
            <ac:chgData name="Fake Test User" userId="SID-0" providerId="Test" clId="FakeClientId" dt="2021-03-18T17:13:05.393" v="58" actId="947"/>
            <ac:spMkLst>
              <pc:docMk/>
              <pc:sldMasterMk cId="2346251051" sldId="2147483648"/>
              <pc:sldLayoutMk cId="3527791066" sldId="2147483652"/>
              <ac:spMk id="7" creationId="{00000000-0000-0000-0000-000000000000}"/>
            </ac:spMkLst>
          </pc:spChg>
        </pc:sldLayoutChg>
        <pc:sldLayoutChg chg="modSp mod">
          <pc:chgData name="Fake Test User" userId="SID-0" providerId="Test" clId="FakeClientId" dt="2021-03-18T17:13:13.143" v="60" actId="947"/>
          <pc:sldLayoutMkLst>
            <pc:docMk/>
            <pc:sldMasterMk cId="2346251051" sldId="2147483648"/>
            <pc:sldLayoutMk cId="3971016106" sldId="2147483653"/>
          </pc:sldLayoutMkLst>
          <pc:spChg chg="mod">
            <ac:chgData name="Fake Test User" userId="SID-0" providerId="Test" clId="FakeClientId" dt="2021-03-18T17:13:13.143" v="60" actId="947"/>
            <ac:spMkLst>
              <pc:docMk/>
              <pc:sldMasterMk cId="2346251051" sldId="2147483648"/>
              <pc:sldLayoutMk cId="3971016106" sldId="2147483653"/>
              <ac:spMk id="2"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3"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4"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5"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6"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7"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8" creationId="{00000000-0000-0000-0000-000000000000}"/>
            </ac:spMkLst>
          </pc:spChg>
          <pc:spChg chg="mod">
            <ac:chgData name="Fake Test User" userId="SID-0" providerId="Test" clId="FakeClientId" dt="2021-03-18T17:13:13.143" v="60" actId="947"/>
            <ac:spMkLst>
              <pc:docMk/>
              <pc:sldMasterMk cId="2346251051" sldId="2147483648"/>
              <pc:sldLayoutMk cId="3971016106" sldId="2147483653"/>
              <ac:spMk id="9" creationId="{00000000-0000-0000-0000-000000000000}"/>
            </ac:spMkLst>
          </pc:spChg>
        </pc:sldLayoutChg>
        <pc:sldLayoutChg chg="modSp mod">
          <pc:chgData name="Fake Test User" userId="SID-0" providerId="Test" clId="FakeClientId" dt="2021-03-18T17:13:20.455" v="62" actId="947"/>
          <pc:sldLayoutMkLst>
            <pc:docMk/>
            <pc:sldMasterMk cId="2346251051" sldId="2147483648"/>
            <pc:sldLayoutMk cId="1758111529" sldId="2147483654"/>
          </pc:sldLayoutMkLst>
          <pc:spChg chg="mod">
            <ac:chgData name="Fake Test User" userId="SID-0" providerId="Test" clId="FakeClientId" dt="2021-03-18T17:13:20.455" v="62" actId="947"/>
            <ac:spMkLst>
              <pc:docMk/>
              <pc:sldMasterMk cId="2346251051" sldId="2147483648"/>
              <pc:sldLayoutMk cId="1758111529" sldId="2147483654"/>
              <ac:spMk id="2" creationId="{00000000-0000-0000-0000-000000000000}"/>
            </ac:spMkLst>
          </pc:spChg>
          <pc:spChg chg="mod">
            <ac:chgData name="Fake Test User" userId="SID-0" providerId="Test" clId="FakeClientId" dt="2021-03-18T17:13:20.455" v="62" actId="947"/>
            <ac:spMkLst>
              <pc:docMk/>
              <pc:sldMasterMk cId="2346251051" sldId="2147483648"/>
              <pc:sldLayoutMk cId="1758111529" sldId="2147483654"/>
              <ac:spMk id="3" creationId="{00000000-0000-0000-0000-000000000000}"/>
            </ac:spMkLst>
          </pc:spChg>
          <pc:spChg chg="mod">
            <ac:chgData name="Fake Test User" userId="SID-0" providerId="Test" clId="FakeClientId" dt="2021-03-18T17:13:20.455" v="62" actId="947"/>
            <ac:spMkLst>
              <pc:docMk/>
              <pc:sldMasterMk cId="2346251051" sldId="2147483648"/>
              <pc:sldLayoutMk cId="1758111529" sldId="2147483654"/>
              <ac:spMk id="4" creationId="{00000000-0000-0000-0000-000000000000}"/>
            </ac:spMkLst>
          </pc:spChg>
          <pc:spChg chg="mod">
            <ac:chgData name="Fake Test User" userId="SID-0" providerId="Test" clId="FakeClientId" dt="2021-03-18T17:13:20.455" v="62" actId="947"/>
            <ac:spMkLst>
              <pc:docMk/>
              <pc:sldMasterMk cId="2346251051" sldId="2147483648"/>
              <pc:sldLayoutMk cId="1758111529" sldId="2147483654"/>
              <ac:spMk id="5" creationId="{00000000-0000-0000-0000-000000000000}"/>
            </ac:spMkLst>
          </pc:spChg>
        </pc:sldLayoutChg>
        <pc:sldLayoutChg chg="modSp mod">
          <pc:chgData name="Fake Test User" userId="SID-0" providerId="Test" clId="FakeClientId" dt="2021-03-18T17:13:28.983" v="64" actId="947"/>
          <pc:sldLayoutMkLst>
            <pc:docMk/>
            <pc:sldMasterMk cId="2346251051" sldId="2147483648"/>
            <pc:sldLayoutMk cId="302416926" sldId="2147483655"/>
          </pc:sldLayoutMkLst>
          <pc:spChg chg="mod">
            <ac:chgData name="Fake Test User" userId="SID-0" providerId="Test" clId="FakeClientId" dt="2021-03-18T17:13:28.983" v="64" actId="947"/>
            <ac:spMkLst>
              <pc:docMk/>
              <pc:sldMasterMk cId="2346251051" sldId="2147483648"/>
              <pc:sldLayoutMk cId="302416926" sldId="2147483655"/>
              <ac:spMk id="2" creationId="{00000000-0000-0000-0000-000000000000}"/>
            </ac:spMkLst>
          </pc:spChg>
          <pc:spChg chg="mod">
            <ac:chgData name="Fake Test User" userId="SID-0" providerId="Test" clId="FakeClientId" dt="2021-03-18T17:13:28.983" v="64" actId="947"/>
            <ac:spMkLst>
              <pc:docMk/>
              <pc:sldMasterMk cId="2346251051" sldId="2147483648"/>
              <pc:sldLayoutMk cId="302416926" sldId="2147483655"/>
              <ac:spMk id="3" creationId="{00000000-0000-0000-0000-000000000000}"/>
            </ac:spMkLst>
          </pc:spChg>
          <pc:spChg chg="mod">
            <ac:chgData name="Fake Test User" userId="SID-0" providerId="Test" clId="FakeClientId" dt="2021-03-18T17:13:28.983" v="64" actId="947"/>
            <ac:spMkLst>
              <pc:docMk/>
              <pc:sldMasterMk cId="2346251051" sldId="2147483648"/>
              <pc:sldLayoutMk cId="302416926" sldId="2147483655"/>
              <ac:spMk id="4" creationId="{00000000-0000-0000-0000-000000000000}"/>
            </ac:spMkLst>
          </pc:spChg>
        </pc:sldLayoutChg>
        <pc:sldLayoutChg chg="modSp mod">
          <pc:chgData name="Fake Test User" userId="SID-0" providerId="Test" clId="FakeClientId" dt="2021-03-18T17:13:38.607" v="66" actId="947"/>
          <pc:sldLayoutMkLst>
            <pc:docMk/>
            <pc:sldMasterMk cId="2346251051" sldId="2147483648"/>
            <pc:sldLayoutMk cId="3769764688" sldId="2147483656"/>
          </pc:sldLayoutMkLst>
          <pc:spChg chg="mod">
            <ac:chgData name="Fake Test User" userId="SID-0" providerId="Test" clId="FakeClientId" dt="2021-03-18T17:13:38.607" v="66" actId="947"/>
            <ac:spMkLst>
              <pc:docMk/>
              <pc:sldMasterMk cId="2346251051" sldId="2147483648"/>
              <pc:sldLayoutMk cId="3769764688" sldId="2147483656"/>
              <ac:spMk id="2" creationId="{00000000-0000-0000-0000-000000000000}"/>
            </ac:spMkLst>
          </pc:spChg>
          <pc:spChg chg="mod">
            <ac:chgData name="Fake Test User" userId="SID-0" providerId="Test" clId="FakeClientId" dt="2021-03-18T17:13:38.607" v="66" actId="947"/>
            <ac:spMkLst>
              <pc:docMk/>
              <pc:sldMasterMk cId="2346251051" sldId="2147483648"/>
              <pc:sldLayoutMk cId="3769764688" sldId="2147483656"/>
              <ac:spMk id="3" creationId="{00000000-0000-0000-0000-000000000000}"/>
            </ac:spMkLst>
          </pc:spChg>
          <pc:spChg chg="mod">
            <ac:chgData name="Fake Test User" userId="SID-0" providerId="Test" clId="FakeClientId" dt="2021-03-18T17:13:38.607" v="66" actId="947"/>
            <ac:spMkLst>
              <pc:docMk/>
              <pc:sldMasterMk cId="2346251051" sldId="2147483648"/>
              <pc:sldLayoutMk cId="3769764688" sldId="2147483656"/>
              <ac:spMk id="4" creationId="{00000000-0000-0000-0000-000000000000}"/>
            </ac:spMkLst>
          </pc:spChg>
          <pc:spChg chg="mod">
            <ac:chgData name="Fake Test User" userId="SID-0" providerId="Test" clId="FakeClientId" dt="2021-03-18T17:13:38.607" v="66" actId="947"/>
            <ac:spMkLst>
              <pc:docMk/>
              <pc:sldMasterMk cId="2346251051" sldId="2147483648"/>
              <pc:sldLayoutMk cId="3769764688" sldId="2147483656"/>
              <ac:spMk id="5" creationId="{00000000-0000-0000-0000-000000000000}"/>
            </ac:spMkLst>
          </pc:spChg>
          <pc:spChg chg="mod">
            <ac:chgData name="Fake Test User" userId="SID-0" providerId="Test" clId="FakeClientId" dt="2021-03-18T17:13:38.607" v="66" actId="947"/>
            <ac:spMkLst>
              <pc:docMk/>
              <pc:sldMasterMk cId="2346251051" sldId="2147483648"/>
              <pc:sldLayoutMk cId="3769764688" sldId="2147483656"/>
              <ac:spMk id="6" creationId="{00000000-0000-0000-0000-000000000000}"/>
            </ac:spMkLst>
          </pc:spChg>
          <pc:spChg chg="mod">
            <ac:chgData name="Fake Test User" userId="SID-0" providerId="Test" clId="FakeClientId" dt="2021-03-18T17:13:38.607" v="66" actId="947"/>
            <ac:spMkLst>
              <pc:docMk/>
              <pc:sldMasterMk cId="2346251051" sldId="2147483648"/>
              <pc:sldLayoutMk cId="3769764688" sldId="2147483656"/>
              <ac:spMk id="7" creationId="{00000000-0000-0000-0000-000000000000}"/>
            </ac:spMkLst>
          </pc:spChg>
        </pc:sldLayoutChg>
        <pc:sldLayoutChg chg="modSp mod">
          <pc:chgData name="Fake Test User" userId="SID-0" providerId="Test" clId="FakeClientId" dt="2021-03-18T17:13:46.842" v="68" actId="947"/>
          <pc:sldLayoutMkLst>
            <pc:docMk/>
            <pc:sldMasterMk cId="2346251051" sldId="2147483648"/>
            <pc:sldLayoutMk cId="769637093" sldId="2147483657"/>
          </pc:sldLayoutMkLst>
          <pc:spChg chg="mod">
            <ac:chgData name="Fake Test User" userId="SID-0" providerId="Test" clId="FakeClientId" dt="2021-03-18T17:13:46.842" v="68" actId="947"/>
            <ac:spMkLst>
              <pc:docMk/>
              <pc:sldMasterMk cId="2346251051" sldId="2147483648"/>
              <pc:sldLayoutMk cId="769637093" sldId="2147483657"/>
              <ac:spMk id="2" creationId="{00000000-0000-0000-0000-000000000000}"/>
            </ac:spMkLst>
          </pc:spChg>
          <pc:spChg chg="mod">
            <ac:chgData name="Fake Test User" userId="SID-0" providerId="Test" clId="FakeClientId" dt="2021-03-18T17:13:46.842" v="68" actId="947"/>
            <ac:spMkLst>
              <pc:docMk/>
              <pc:sldMasterMk cId="2346251051" sldId="2147483648"/>
              <pc:sldLayoutMk cId="769637093" sldId="2147483657"/>
              <ac:spMk id="3" creationId="{00000000-0000-0000-0000-000000000000}"/>
            </ac:spMkLst>
          </pc:spChg>
          <pc:spChg chg="mod">
            <ac:chgData name="Fake Test User" userId="SID-0" providerId="Test" clId="FakeClientId" dt="2021-03-18T17:13:46.842" v="68" actId="947"/>
            <ac:spMkLst>
              <pc:docMk/>
              <pc:sldMasterMk cId="2346251051" sldId="2147483648"/>
              <pc:sldLayoutMk cId="769637093" sldId="2147483657"/>
              <ac:spMk id="4" creationId="{00000000-0000-0000-0000-000000000000}"/>
            </ac:spMkLst>
          </pc:spChg>
          <pc:spChg chg="mod">
            <ac:chgData name="Fake Test User" userId="SID-0" providerId="Test" clId="FakeClientId" dt="2021-03-18T17:13:46.842" v="68" actId="947"/>
            <ac:spMkLst>
              <pc:docMk/>
              <pc:sldMasterMk cId="2346251051" sldId="2147483648"/>
              <pc:sldLayoutMk cId="769637093" sldId="2147483657"/>
              <ac:spMk id="5" creationId="{00000000-0000-0000-0000-000000000000}"/>
            </ac:spMkLst>
          </pc:spChg>
          <pc:spChg chg="mod">
            <ac:chgData name="Fake Test User" userId="SID-0" providerId="Test" clId="FakeClientId" dt="2021-03-18T17:13:46.842" v="68" actId="947"/>
            <ac:spMkLst>
              <pc:docMk/>
              <pc:sldMasterMk cId="2346251051" sldId="2147483648"/>
              <pc:sldLayoutMk cId="769637093" sldId="2147483657"/>
              <ac:spMk id="6" creationId="{00000000-0000-0000-0000-000000000000}"/>
            </ac:spMkLst>
          </pc:spChg>
          <pc:spChg chg="mod">
            <ac:chgData name="Fake Test User" userId="SID-0" providerId="Test" clId="FakeClientId" dt="2021-03-18T17:13:46.842" v="68" actId="947"/>
            <ac:spMkLst>
              <pc:docMk/>
              <pc:sldMasterMk cId="2346251051" sldId="2147483648"/>
              <pc:sldLayoutMk cId="769637093" sldId="2147483657"/>
              <ac:spMk id="7" creationId="{00000000-0000-0000-0000-000000000000}"/>
            </ac:spMkLst>
          </pc:spChg>
        </pc:sldLayoutChg>
        <pc:sldLayoutChg chg="modSp mod">
          <pc:chgData name="Fake Test User" userId="SID-0" providerId="Test" clId="FakeClientId" dt="2021-03-18T17:13:54.732" v="70" actId="947"/>
          <pc:sldLayoutMkLst>
            <pc:docMk/>
            <pc:sldMasterMk cId="2346251051" sldId="2147483648"/>
            <pc:sldLayoutMk cId="2012076707" sldId="2147483658"/>
          </pc:sldLayoutMkLst>
          <pc:spChg chg="mod">
            <ac:chgData name="Fake Test User" userId="SID-0" providerId="Test" clId="FakeClientId" dt="2021-03-18T17:13:54.732" v="70" actId="947"/>
            <ac:spMkLst>
              <pc:docMk/>
              <pc:sldMasterMk cId="2346251051" sldId="2147483648"/>
              <pc:sldLayoutMk cId="2012076707" sldId="2147483658"/>
              <ac:spMk id="2" creationId="{00000000-0000-0000-0000-000000000000}"/>
            </ac:spMkLst>
          </pc:spChg>
          <pc:spChg chg="mod">
            <ac:chgData name="Fake Test User" userId="SID-0" providerId="Test" clId="FakeClientId" dt="2021-03-18T17:13:54.732" v="70" actId="947"/>
            <ac:spMkLst>
              <pc:docMk/>
              <pc:sldMasterMk cId="2346251051" sldId="2147483648"/>
              <pc:sldLayoutMk cId="2012076707" sldId="2147483658"/>
              <ac:spMk id="3" creationId="{00000000-0000-0000-0000-000000000000}"/>
            </ac:spMkLst>
          </pc:spChg>
          <pc:spChg chg="mod">
            <ac:chgData name="Fake Test User" userId="SID-0" providerId="Test" clId="FakeClientId" dt="2021-03-18T17:13:54.732" v="70" actId="947"/>
            <ac:spMkLst>
              <pc:docMk/>
              <pc:sldMasterMk cId="2346251051" sldId="2147483648"/>
              <pc:sldLayoutMk cId="2012076707" sldId="2147483658"/>
              <ac:spMk id="4" creationId="{00000000-0000-0000-0000-000000000000}"/>
            </ac:spMkLst>
          </pc:spChg>
          <pc:spChg chg="mod">
            <ac:chgData name="Fake Test User" userId="SID-0" providerId="Test" clId="FakeClientId" dt="2021-03-18T17:13:54.732" v="70" actId="947"/>
            <ac:spMkLst>
              <pc:docMk/>
              <pc:sldMasterMk cId="2346251051" sldId="2147483648"/>
              <pc:sldLayoutMk cId="2012076707" sldId="2147483658"/>
              <ac:spMk id="5" creationId="{00000000-0000-0000-0000-000000000000}"/>
            </ac:spMkLst>
          </pc:spChg>
          <pc:spChg chg="mod">
            <ac:chgData name="Fake Test User" userId="SID-0" providerId="Test" clId="FakeClientId" dt="2021-03-18T17:13:54.732" v="70" actId="947"/>
            <ac:spMkLst>
              <pc:docMk/>
              <pc:sldMasterMk cId="2346251051" sldId="2147483648"/>
              <pc:sldLayoutMk cId="2012076707" sldId="2147483658"/>
              <ac:spMk id="6" creationId="{00000000-0000-0000-0000-000000000000}"/>
            </ac:spMkLst>
          </pc:spChg>
        </pc:sldLayoutChg>
        <pc:sldLayoutChg chg="modSp mod">
          <pc:chgData name="Fake Test User" userId="SID-0" providerId="Test" clId="FakeClientId" dt="2021-03-18T17:14:02.717" v="72" actId="947"/>
          <pc:sldLayoutMkLst>
            <pc:docMk/>
            <pc:sldMasterMk cId="2346251051" sldId="2147483648"/>
            <pc:sldLayoutMk cId="445927127" sldId="2147483659"/>
          </pc:sldLayoutMkLst>
          <pc:spChg chg="mod">
            <ac:chgData name="Fake Test User" userId="SID-0" providerId="Test" clId="FakeClientId" dt="2021-03-18T17:14:02.717" v="72" actId="947"/>
            <ac:spMkLst>
              <pc:docMk/>
              <pc:sldMasterMk cId="2346251051" sldId="2147483648"/>
              <pc:sldLayoutMk cId="445927127" sldId="2147483659"/>
              <ac:spMk id="2" creationId="{00000000-0000-0000-0000-000000000000}"/>
            </ac:spMkLst>
          </pc:spChg>
          <pc:spChg chg="mod">
            <ac:chgData name="Fake Test User" userId="SID-0" providerId="Test" clId="FakeClientId" dt="2021-03-18T17:14:02.717" v="72" actId="947"/>
            <ac:spMkLst>
              <pc:docMk/>
              <pc:sldMasterMk cId="2346251051" sldId="2147483648"/>
              <pc:sldLayoutMk cId="445927127" sldId="2147483659"/>
              <ac:spMk id="3" creationId="{00000000-0000-0000-0000-000000000000}"/>
            </ac:spMkLst>
          </pc:spChg>
          <pc:spChg chg="mod">
            <ac:chgData name="Fake Test User" userId="SID-0" providerId="Test" clId="FakeClientId" dt="2021-03-18T17:14:02.717" v="72" actId="947"/>
            <ac:spMkLst>
              <pc:docMk/>
              <pc:sldMasterMk cId="2346251051" sldId="2147483648"/>
              <pc:sldLayoutMk cId="445927127" sldId="2147483659"/>
              <ac:spMk id="4" creationId="{00000000-0000-0000-0000-000000000000}"/>
            </ac:spMkLst>
          </pc:spChg>
          <pc:spChg chg="mod">
            <ac:chgData name="Fake Test User" userId="SID-0" providerId="Test" clId="FakeClientId" dt="2021-03-18T17:14:02.717" v="72" actId="947"/>
            <ac:spMkLst>
              <pc:docMk/>
              <pc:sldMasterMk cId="2346251051" sldId="2147483648"/>
              <pc:sldLayoutMk cId="445927127" sldId="2147483659"/>
              <ac:spMk id="5" creationId="{00000000-0000-0000-0000-000000000000}"/>
            </ac:spMkLst>
          </pc:spChg>
          <pc:spChg chg="mod">
            <ac:chgData name="Fake Test User" userId="SID-0" providerId="Test" clId="FakeClientId" dt="2021-03-18T17:14:02.717" v="72" actId="947"/>
            <ac:spMkLst>
              <pc:docMk/>
              <pc:sldMasterMk cId="2346251051" sldId="2147483648"/>
              <pc:sldLayoutMk cId="445927127" sldId="2147483659"/>
              <ac:spMk id="6" creationId="{00000000-0000-0000-0000-000000000000}"/>
            </ac:spMkLst>
          </pc:spChg>
        </pc:sldLayoutChg>
        <pc:sldLayoutChg chg="modSp mod">
          <pc:chgData name="Fake Test User" userId="SID-0" providerId="Test" clId="FakeClientId" dt="2021-03-18T17:12:48.097" v="54" actId="947"/>
          <pc:sldLayoutMkLst>
            <pc:docMk/>
            <pc:sldMasterMk cId="2346251051" sldId="2147483648"/>
            <pc:sldLayoutMk cId="2673943605" sldId="2147483660"/>
          </pc:sldLayoutMkLst>
          <pc:spChg chg="mod">
            <ac:chgData name="Fake Test User" userId="SID-0" providerId="Test" clId="FakeClientId" dt="2021-03-18T17:12:48.097" v="54" actId="947"/>
            <ac:spMkLst>
              <pc:docMk/>
              <pc:sldMasterMk cId="2346251051" sldId="2147483648"/>
              <pc:sldLayoutMk cId="2673943605" sldId="2147483660"/>
              <ac:spMk id="2" creationId="{00000000-0000-0000-0000-000000000000}"/>
            </ac:spMkLst>
          </pc:spChg>
          <pc:spChg chg="mod">
            <ac:chgData name="Fake Test User" userId="SID-0" providerId="Test" clId="FakeClientId" dt="2021-03-18T17:12:48.097" v="54" actId="947"/>
            <ac:spMkLst>
              <pc:docMk/>
              <pc:sldMasterMk cId="2346251051" sldId="2147483648"/>
              <pc:sldLayoutMk cId="2673943605" sldId="2147483660"/>
              <ac:spMk id="3" creationId="{00000000-0000-0000-0000-000000000000}"/>
            </ac:spMkLst>
          </pc:spChg>
          <pc:spChg chg="mod">
            <ac:chgData name="Fake Test User" userId="SID-0" providerId="Test" clId="FakeClientId" dt="2021-03-18T17:12:48.097" v="54" actId="947"/>
            <ac:spMkLst>
              <pc:docMk/>
              <pc:sldMasterMk cId="2346251051" sldId="2147483648"/>
              <pc:sldLayoutMk cId="2673943605" sldId="2147483660"/>
              <ac:spMk id="7" creationId="{00000000-0000-0000-0000-000000000000}"/>
            </ac:spMkLst>
          </pc:spChg>
          <pc:spChg chg="mod">
            <ac:chgData name="Fake Test User" userId="SID-0" providerId="Test" clId="FakeClientId" dt="2021-03-18T17:12:48.097" v="54" actId="947"/>
            <ac:spMkLst>
              <pc:docMk/>
              <pc:sldMasterMk cId="2346251051" sldId="2147483648"/>
              <pc:sldLayoutMk cId="2673943605" sldId="2147483660"/>
              <ac:spMk id="8" creationId="{00000000-0000-0000-0000-000000000000}"/>
            </ac:spMkLst>
          </pc:spChg>
          <pc:spChg chg="mod">
            <ac:chgData name="Fake Test User" userId="SID-0" providerId="Test" clId="FakeClientId" dt="2021-03-18T17:12:48.097" v="54" actId="947"/>
            <ac:spMkLst>
              <pc:docMk/>
              <pc:sldMasterMk cId="2346251051" sldId="2147483648"/>
              <pc:sldLayoutMk cId="2673943605" sldId="2147483660"/>
              <ac:spMk id="1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noProof="1">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3BF7768-7C84-4C83-B10F-9A53AB7DD245}" type="datetime1">
              <a:rPr lang="zh-TW" altLang="en-US" noProof="1" smtClean="0">
                <a:latin typeface="Microsoft JhengHei UI" panose="020B0604030504040204" pitchFamily="34" charset="-120"/>
                <a:ea typeface="Microsoft JhengHei UI" panose="020B0604030504040204" pitchFamily="34" charset="-120"/>
              </a:rPr>
              <a:t>2021/11/16</a:t>
            </a:fld>
            <a:endParaRPr lang="zh-TW" altLang="en-US" noProof="1">
              <a:latin typeface="Microsoft JhengHei UI" panose="020B0604030504040204" pitchFamily="34" charset="-120"/>
              <a:ea typeface="Microsoft JhengHei UI"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noProof="1">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n-US" altLang="zh-TW" noProof="1" smtClean="0">
                <a:latin typeface="Microsoft JhengHei UI" panose="020B0604030504040204" pitchFamily="34" charset="-120"/>
                <a:ea typeface="Microsoft JhengHei UI" panose="020B0604030504040204" pitchFamily="34" charset="-120"/>
              </a:rPr>
              <a:t>‹#›</a:t>
            </a:fld>
            <a:endParaRPr lang="zh-TW" altLang="en-US" noProof="1">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icrosoft JhengHei UI" panose="020B0604030504040204" pitchFamily="34" charset="-120"/>
                <a:ea typeface="Microsoft JhengHei UI" panose="020B0604030504040204" pitchFamily="34" charset="-120"/>
              </a:defRPr>
            </a:lvl1pPr>
          </a:lstStyle>
          <a:p>
            <a:endParaRPr lang="zh-TW" altLang="en-US" noProof="1">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icrosoft JhengHei UI" panose="020B0604030504040204" pitchFamily="34" charset="-120"/>
                <a:ea typeface="Microsoft JhengHei UI" panose="020B0604030504040204" pitchFamily="34" charset="-120"/>
              </a:defRPr>
            </a:lvl1pPr>
          </a:lstStyle>
          <a:p>
            <a:fld id="{281B9571-2B7E-4839-B906-338C754C2C07}" type="datetime1">
              <a:rPr lang="zh-TW" altLang="en-US" noProof="1" smtClean="0"/>
              <a:t>2021/11/16</a:t>
            </a:fld>
            <a:endParaRPr lang="zh-TW" altLang="en-US" noProof="1">
              <a:latin typeface="Microsoft JhengHei UI" panose="020B0604030504040204" pitchFamily="34" charset="-120"/>
              <a:ea typeface="Microsoft JhengHei UI" panose="020B0604030504040204" pitchFamily="34" charset="-120"/>
            </a:endParaRPr>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zh-TW" altLang="en-US" noProof="1"/>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1"/>
              <a:t>按一下以編輯母片文字樣式</a:t>
            </a:r>
          </a:p>
          <a:p>
            <a:pPr lvl="1" rtl="0"/>
            <a:r>
              <a:rPr lang="zh-TW" altLang="en-US" noProof="1"/>
              <a:t>第二層</a:t>
            </a:r>
          </a:p>
          <a:p>
            <a:pPr lvl="2" rtl="0"/>
            <a:r>
              <a:rPr lang="zh-TW" altLang="en-US" noProof="1"/>
              <a:t>第三層</a:t>
            </a:r>
          </a:p>
          <a:p>
            <a:pPr lvl="3" rtl="0"/>
            <a:r>
              <a:rPr lang="zh-TW" altLang="en-US" noProof="1"/>
              <a:t>第四層</a:t>
            </a:r>
          </a:p>
          <a:p>
            <a:pPr lvl="4" rtl="0"/>
            <a:r>
              <a:rPr lang="zh-TW" altLang="en-US" noProof="1"/>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icrosoft JhengHei UI" panose="020B0604030504040204" pitchFamily="34" charset="-120"/>
                <a:ea typeface="Microsoft JhengHei UI" panose="020B0604030504040204" pitchFamily="34" charset="-120"/>
              </a:defRPr>
            </a:lvl1pPr>
          </a:lstStyle>
          <a:p>
            <a:endParaRPr lang="zh-TW" altLang="en-US" noProof="1">
              <a:latin typeface="Microsoft JhengHei UI" panose="020B0604030504040204" pitchFamily="34" charset="-120"/>
              <a:ea typeface="Microsoft JhengHei UI" panose="020B0604030504040204" pitchFamily="34" charset="-120"/>
            </a:endParaRPr>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icrosoft JhengHei UI" panose="020B0604030504040204" pitchFamily="34" charset="-120"/>
                <a:ea typeface="Microsoft JhengHei UI" panose="020B0604030504040204" pitchFamily="34" charset="-120"/>
              </a:defRPr>
            </a:lvl1pPr>
          </a:lstStyle>
          <a:p>
            <a:fld id="{0A3C37BE-C303-496D-B5CD-85F2937540FC}" type="slidenum">
              <a:rPr lang="en-US" altLang="zh-TW" noProof="1" smtClean="0"/>
              <a:pPr/>
              <a:t>‹#›</a:t>
            </a:fld>
            <a:endParaRPr lang="zh-TW" altLang="en-US" noProof="1">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rtlCol="0"/>
          <a:lstStyle/>
          <a:p>
            <a:pPr rtl="0"/>
            <a:r>
              <a:rPr lang="zh-TW" altLang="en-US" b="1" i="1" noProof="1">
                <a:latin typeface="Microsoft JhengHei UI" panose="020B0604030504040204" pitchFamily="34" charset="-120"/>
                <a:ea typeface="Microsoft JhengHei UI" panose="020B0604030504040204" pitchFamily="34" charset="-120"/>
                <a:cs typeface="Arial" pitchFamily="34" charset="0"/>
              </a:rPr>
              <a:t>注意：</a:t>
            </a:r>
          </a:p>
          <a:p>
            <a:pPr rtl="0"/>
            <a:r>
              <a:rPr lang="zh-TW" altLang="en-US" i="1" noProof="1">
                <a:latin typeface="Microsoft JhengHei UI" panose="020B0604030504040204" pitchFamily="34" charset="-120"/>
                <a:ea typeface="Microsoft JhengHei UI" panose="020B0604030504040204" pitchFamily="34" charset="-120"/>
                <a:cs typeface="Arial" pitchFamily="34" charset="0"/>
              </a:rPr>
              <a:t>若要變更此投影片上的影像，請選取該影像並將其刪除。然後按一下預留位置中的圖片圖示以插入您自己的影像。</a:t>
            </a:r>
          </a:p>
        </p:txBody>
      </p:sp>
      <p:sp>
        <p:nvSpPr>
          <p:cNvPr id="4" name="投影片編號版面配置區 3"/>
          <p:cNvSpPr>
            <a:spLocks noGrp="1"/>
          </p:cNvSpPr>
          <p:nvPr>
            <p:ph type="sldNum" sz="quarter" idx="10"/>
          </p:nvPr>
        </p:nvSpPr>
        <p:spPr/>
        <p:txBody>
          <a:bodyPr rtlCol="0"/>
          <a:lstStyle/>
          <a:p>
            <a:pPr rtl="0"/>
            <a:fld id="{0A3C37BE-C303-496D-B5CD-85F2937540FC}" type="slidenum">
              <a:rPr lang="en-US" altLang="zh-TW" noProof="1" smtClean="0">
                <a:latin typeface="Microsoft JhengHei UI" panose="020B0604030504040204" pitchFamily="34" charset="-120"/>
                <a:ea typeface="Microsoft JhengHei UI" panose="020B0604030504040204" pitchFamily="34" charset="-120"/>
              </a:rPr>
              <a:t>1</a:t>
            </a:fld>
            <a:endParaRPr lang="zh-TW" altLang="en-US" noProof="1">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7872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14769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altLang="zh-TW" sz="1200" b="0" i="0" u="none" strike="noStrike" kern="1200" cap="none" spc="0" normalizeH="0" baseline="0" noProof="0" smtClean="0">
                <a:ln>
                  <a:noFill/>
                </a:ln>
                <a:solidFill>
                  <a:srgbClr val="514843"/>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srgbClr val="514843"/>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78820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altLang="zh-TW" sz="1200" b="0" i="0" u="none" strike="noStrike" kern="1200" cap="none" spc="0" normalizeH="0" baseline="0" noProof="0" smtClean="0">
                <a:ln>
                  <a:noFill/>
                </a:ln>
                <a:solidFill>
                  <a:srgbClr val="514843"/>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srgbClr val="514843"/>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66154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5583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6179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27907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472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77666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20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8024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4761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21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24814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22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15688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23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3228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25201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5237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9162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5891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2912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6420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0A3C37BE-C303-496D-B5CD-85F2937540FC}" type="slidenum">
              <a:rPr lang="en-US" altLang="zh-TW" smtClean="0">
                <a:latin typeface="Microsoft JhengHei UI" panose="020B0604030504040204" pitchFamily="34" charset="-120"/>
                <a:ea typeface="Microsoft JhengHei UI" panose="020B0604030504040204" pitchFamily="34" charset="-120"/>
              </a:rPr>
              <a:t>10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0472185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8" name="矩形 7"/>
          <p:cNvSpPr/>
          <p:nvPr/>
        </p:nvSpPr>
        <p:spPr>
          <a:xfrm>
            <a:off x="0" y="0"/>
            <a:ext cx="9144000" cy="665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baseline="0" noProof="0">
              <a:latin typeface="Microsoft JhengHei UI" panose="020B0604030504040204" pitchFamily="34" charset="-120"/>
              <a:ea typeface="Microsoft JhengHei UI" panose="020B0604030504040204" pitchFamily="34" charset="-120"/>
            </a:endParaRPr>
          </a:p>
        </p:txBody>
      </p:sp>
      <p:pic>
        <p:nvPicPr>
          <p:cNvPr id="11" name="圖片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944217"/>
          </a:xfrm>
          <a:prstGeom prst="rect">
            <a:avLst/>
          </a:prstGeom>
        </p:spPr>
      </p:pic>
      <p:sp>
        <p:nvSpPr>
          <p:cNvPr id="7" name="矩形 6"/>
          <p:cNvSpPr/>
          <p:nvPr/>
        </p:nvSpPr>
        <p:spPr>
          <a:xfrm>
            <a:off x="0" y="6569764"/>
            <a:ext cx="9144000" cy="288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baseline="0" noProof="0">
              <a:latin typeface="Microsoft JhengHei UI" panose="020B0604030504040204" pitchFamily="34" charset="-120"/>
              <a:ea typeface="Microsoft JhengHei UI" panose="020B0604030504040204" pitchFamily="34" charset="-120"/>
            </a:endParaRPr>
          </a:p>
        </p:txBody>
      </p:sp>
      <p:sp>
        <p:nvSpPr>
          <p:cNvPr id="6" name="投影片編號預留位置 5"/>
          <p:cNvSpPr>
            <a:spLocks noGrp="1"/>
          </p:cNvSpPr>
          <p:nvPr>
            <p:ph type="sldNum" sz="quarter" idx="12"/>
          </p:nvPr>
        </p:nvSpPr>
        <p:spPr>
          <a:xfrm>
            <a:off x="8542578" y="6569765"/>
            <a:ext cx="601421" cy="288234"/>
          </a:xfrm>
          <a:prstGeom prst="rect">
            <a:avLst/>
          </a:prstGeom>
        </p:spPr>
        <p:txBody>
          <a:bodyPr rtlCol="0"/>
          <a:lstStyle>
            <a:lvl1pPr>
              <a:defRPr baseline="0">
                <a:solidFill>
                  <a:schemeClr val="bg1"/>
                </a:solidFill>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zh-TW" alt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828675" y="6356352"/>
            <a:ext cx="1372169" cy="365125"/>
          </a:xfrm>
          <a:prstGeom prst="rect">
            <a:avLst/>
          </a:prstGeom>
        </p:spPr>
        <p:txBody>
          <a:bodyPr rtlCol="0"/>
          <a:lstStyle>
            <a:lvl1pPr>
              <a:defRPr baseline="0">
                <a:latin typeface="Microsoft JhengHei UI" panose="020B0604030504040204" pitchFamily="34" charset="-120"/>
              </a:defRPr>
            </a:lvl1pPr>
          </a:lstStyle>
          <a:p>
            <a:fld id="{04E3CFBD-91CF-4658-8B52-14D2C086FA3E}" type="datetime1">
              <a:rPr lang="zh-TW" altLang="en-US" noProof="1" smtClean="0"/>
              <a:t>2021/11/16</a:t>
            </a:fld>
            <a:endParaRPr lang="zh-TW" altLang="en-US" noProof="1"/>
          </a:p>
        </p:txBody>
      </p:sp>
      <p:sp>
        <p:nvSpPr>
          <p:cNvPr id="5" name="頁尾版面配置區 4"/>
          <p:cNvSpPr>
            <a:spLocks noGrp="1"/>
          </p:cNvSpPr>
          <p:nvPr>
            <p:ph type="ftr" sz="quarter" idx="11"/>
          </p:nvPr>
        </p:nvSpPr>
        <p:spPr>
          <a:xfrm>
            <a:off x="2200844" y="6356350"/>
            <a:ext cx="4742312" cy="365126"/>
          </a:xfrm>
          <a:prstGeom prst="rect">
            <a:avLst/>
          </a:prstGeom>
        </p:spPr>
        <p:txBody>
          <a:bodyPr rtlCol="0"/>
          <a:lstStyle>
            <a:lvl1pPr>
              <a:defRPr baseline="0">
                <a:latin typeface="Microsoft JhengHei UI" panose="020B0604030504040204" pitchFamily="34" charset="-120"/>
              </a:defRPr>
            </a:lvl1pPr>
          </a:lstStyle>
          <a:p>
            <a:endParaRPr lang="zh-TW" altLang="en-US" noProof="1"/>
          </a:p>
        </p:txBody>
      </p:sp>
      <p:sp>
        <p:nvSpPr>
          <p:cNvPr id="6" name="投影片編號預留位置 5"/>
          <p:cNvSpPr>
            <a:spLocks noGrp="1"/>
          </p:cNvSpPr>
          <p:nvPr>
            <p:ph type="sldNum" sz="quarter" idx="12"/>
          </p:nvPr>
        </p:nvSpPr>
        <p:spPr>
          <a:xfrm>
            <a:off x="6942587" y="6356352"/>
            <a:ext cx="1371600" cy="365125"/>
          </a:xfrm>
          <a:prstGeom prst="rect">
            <a:avLst/>
          </a:prstGeom>
        </p:spPr>
        <p:txBody>
          <a:bodyPr rtlCol="0"/>
          <a:lstStyle>
            <a:lvl1pPr>
              <a:defRPr baseline="0">
                <a:latin typeface="Microsoft JhengHei UI" panose="020B0604030504040204" pitchFamily="34" charset="-120"/>
              </a:defRPr>
            </a:lvl1pPr>
          </a:lstStyle>
          <a:p>
            <a:fld id="{0FF54DE5-C571-48E8-A5BC-B369434E2F44}" type="slidenum">
              <a:rPr lang="en-US" altLang="zh-TW" noProof="1" smtClean="0"/>
              <a:pPr/>
              <a:t>‹#›</a:t>
            </a:fld>
            <a:endParaRPr lang="zh-TW" altLang="en-US" noProof="1"/>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28675" y="2292095"/>
            <a:ext cx="4300538" cy="2219691"/>
          </a:xfrm>
          <a:prstGeom prst="rect">
            <a:avLst/>
          </a:prstGeom>
        </p:spPr>
        <p:txBody>
          <a:bodyPr rtlCol="0" anchor="ctr">
            <a:normAutofit/>
          </a:bodyPr>
          <a:lstStyle>
            <a:lvl1pPr algn="l">
              <a:defRPr sz="3300" cap="all"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p:cNvSpPr>
            <a:spLocks noGrp="1"/>
          </p:cNvSpPr>
          <p:nvPr>
            <p:ph type="subTitle" idx="1" hasCustomPrompt="1"/>
          </p:nvPr>
        </p:nvSpPr>
        <p:spPr>
          <a:xfrm>
            <a:off x="828675" y="4511785"/>
            <a:ext cx="4300538" cy="955565"/>
          </a:xfrm>
          <a:prstGeom prst="rect">
            <a:avLst/>
          </a:prstGeom>
        </p:spPr>
        <p:txBody>
          <a:bodyPr rtlCol="0">
            <a:normAutofit/>
          </a:bodyPr>
          <a:lstStyle>
            <a:lvl1pPr marL="0" indent="0" algn="l">
              <a:spcBef>
                <a:spcPts val="0"/>
              </a:spcBef>
              <a:buNone/>
              <a:defRPr sz="1350" baseline="0">
                <a:latin typeface="Microsoft JhengHei UI" panose="020B0604030504040204" pitchFamily="34" charset="-120"/>
                <a:ea typeface="Microsoft JhengHei UI" panose="020B0604030504040204" pitchFamily="34" charset="-12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noProof="0"/>
              <a:t>按一下以編輯母片副標題樣式</a:t>
            </a:r>
          </a:p>
        </p:txBody>
      </p:sp>
      <p:sp>
        <p:nvSpPr>
          <p:cNvPr id="11" name="圖片版面配置區 10" descr="要新增影像的空白預留位置。按一下預留位置，然後選取您想要新增的影像。"/>
          <p:cNvSpPr>
            <a:spLocks noGrp="1"/>
          </p:cNvSpPr>
          <p:nvPr>
            <p:ph type="pic" sz="quarter" idx="13"/>
          </p:nvPr>
        </p:nvSpPr>
        <p:spPr>
          <a:xfrm>
            <a:off x="5628736" y="1725642"/>
            <a:ext cx="3515264" cy="3793618"/>
          </a:xfrm>
          <a:prstGeom prst="rect">
            <a:avLst/>
          </a:prstGeom>
          <a:solidFill>
            <a:schemeClr val="tx1">
              <a:lumMod val="20000"/>
              <a:lumOff val="80000"/>
            </a:schemeClr>
          </a:solidFill>
        </p:spPr>
        <p:txBody>
          <a:bodyPr tIns="1005840" rtlCol="0"/>
          <a:lstStyle>
            <a:lvl1pPr marL="0" indent="0" algn="ctr">
              <a:buNone/>
              <a:defRPr baseline="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8" name="矩形 7"/>
          <p:cNvSpPr/>
          <p:nvPr/>
        </p:nvSpPr>
        <p:spPr>
          <a:xfrm>
            <a:off x="0" y="0"/>
            <a:ext cx="9144000" cy="6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baseline="0" noProof="0">
              <a:latin typeface="Microsoft JhengHei UI" panose="020B0604030504040204" pitchFamily="34" charset="-120"/>
              <a:ea typeface="Microsoft JhengHei UI" panose="020B0604030504040204" pitchFamily="34" charset="-120"/>
            </a:endParaRPr>
          </a:p>
        </p:txBody>
      </p:sp>
      <p:grpSp>
        <p:nvGrpSpPr>
          <p:cNvPr id="14" name="群組 13"/>
          <p:cNvGrpSpPr/>
          <p:nvPr/>
        </p:nvGrpSpPr>
        <p:grpSpPr>
          <a:xfrm>
            <a:off x="0" y="636104"/>
            <a:ext cx="9144000" cy="63125"/>
            <a:chOff x="507492" y="1501519"/>
            <a:chExt cx="8129016" cy="63125"/>
          </a:xfrm>
        </p:grpSpPr>
        <p:cxnSp>
          <p:nvCxnSpPr>
            <p:cNvPr id="15" name="直線接點​​(S)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接點​​(S)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圖片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2"/>
            <a:ext cx="1276494" cy="1133060"/>
          </a:xfrm>
          <a:prstGeom prst="rect">
            <a:avLst/>
          </a:prstGeom>
        </p:spPr>
      </p:pic>
      <p:grpSp>
        <p:nvGrpSpPr>
          <p:cNvPr id="13" name="群組 12"/>
          <p:cNvGrpSpPr/>
          <p:nvPr/>
        </p:nvGrpSpPr>
        <p:grpSpPr>
          <a:xfrm rot="10800000">
            <a:off x="0" y="6327612"/>
            <a:ext cx="9144000" cy="63125"/>
            <a:chOff x="507492" y="1501519"/>
            <a:chExt cx="8129016" cy="63125"/>
          </a:xfrm>
        </p:grpSpPr>
        <p:cxnSp>
          <p:nvCxnSpPr>
            <p:cNvPr id="17" name="直線接點​​(S)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S)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6453863"/>
            <a:ext cx="9144000" cy="40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baseline="0"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群組 7"/>
          <p:cNvGrpSpPr/>
          <p:nvPr/>
        </p:nvGrpSpPr>
        <p:grpSpPr>
          <a:xfrm>
            <a:off x="0" y="2514601"/>
            <a:ext cx="9144000" cy="3194035"/>
            <a:chOff x="647402" y="2514600"/>
            <a:chExt cx="10838688" cy="3194035"/>
          </a:xfrm>
        </p:grpSpPr>
        <p:grpSp>
          <p:nvGrpSpPr>
            <p:cNvPr id="9" name="群組 8"/>
            <p:cNvGrpSpPr/>
            <p:nvPr/>
          </p:nvGrpSpPr>
          <p:grpSpPr>
            <a:xfrm>
              <a:off x="647402" y="2514600"/>
              <a:ext cx="10838688" cy="63125"/>
              <a:chOff x="507492" y="1501519"/>
              <a:chExt cx="8129016" cy="63125"/>
            </a:xfrm>
          </p:grpSpPr>
          <p:cxnSp>
            <p:nvCxnSpPr>
              <p:cNvPr id="14" name="直線接點​​(S)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接點​​(S)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baseline="0" noProof="0">
                <a:latin typeface="Microsoft JhengHei UI" panose="020B0604030504040204" pitchFamily="34" charset="-120"/>
                <a:ea typeface="Microsoft JhengHei UI" panose="020B0604030504040204" pitchFamily="34" charset="-120"/>
              </a:endParaRPr>
            </a:p>
          </p:txBody>
        </p:sp>
        <p:grpSp>
          <p:nvGrpSpPr>
            <p:cNvPr id="11" name="群組 10"/>
            <p:cNvGrpSpPr/>
            <p:nvPr/>
          </p:nvGrpSpPr>
          <p:grpSpPr>
            <a:xfrm rot="10800000">
              <a:off x="647402" y="5645510"/>
              <a:ext cx="10838688" cy="63125"/>
              <a:chOff x="507492" y="1501519"/>
              <a:chExt cx="8129016" cy="63125"/>
            </a:xfrm>
          </p:grpSpPr>
          <p:cxnSp>
            <p:nvCxnSpPr>
              <p:cNvPr id="12" name="直線接點​​(S)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接點​​(S)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圖片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
        <p:nvSpPr>
          <p:cNvPr id="2" name="標題 1"/>
          <p:cNvSpPr>
            <a:spLocks noGrp="1"/>
          </p:cNvSpPr>
          <p:nvPr>
            <p:ph type="title"/>
          </p:nvPr>
        </p:nvSpPr>
        <p:spPr>
          <a:xfrm>
            <a:off x="828675" y="2971806"/>
            <a:ext cx="7553324" cy="1684150"/>
          </a:xfrm>
          <a:prstGeom prst="rect">
            <a:avLst/>
          </a:prstGeom>
        </p:spPr>
        <p:txBody>
          <a:bodyPr rtlCol="0" anchor="ctr">
            <a:normAutofit/>
          </a:bodyPr>
          <a:lstStyle>
            <a:lvl1pPr>
              <a:defRPr sz="3300" cap="all"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p:cNvSpPr>
            <a:spLocks noGrp="1"/>
          </p:cNvSpPr>
          <p:nvPr>
            <p:ph type="body" idx="1"/>
          </p:nvPr>
        </p:nvSpPr>
        <p:spPr>
          <a:xfrm>
            <a:off x="828675" y="4655956"/>
            <a:ext cx="7553324" cy="509750"/>
          </a:xfrm>
          <a:prstGeom prst="rect">
            <a:avLst/>
          </a:prstGeom>
        </p:spPr>
        <p:txBody>
          <a:bodyPr rtlCol="0">
            <a:normAutofit/>
          </a:bodyPr>
          <a:lstStyle>
            <a:lvl1pPr marL="0" indent="0">
              <a:spcBef>
                <a:spcPts val="0"/>
              </a:spcBef>
              <a:buNone/>
              <a:defRPr sz="1200" baseline="0">
                <a:solidFill>
                  <a:schemeClr val="bg1"/>
                </a:solidFill>
                <a:latin typeface="Microsoft JhengHei UI" panose="020B0604030504040204" pitchFamily="34" charset="-120"/>
                <a:ea typeface="Microsoft JhengHei UI" panose="020B0604030504040204" pitchFamily="34" charset="-12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TW" altLang="en-US" noProof="0"/>
              <a:t>按一下以編輯母片文字樣式</a:t>
            </a:r>
          </a:p>
        </p:txBody>
      </p:sp>
      <p:sp>
        <p:nvSpPr>
          <p:cNvPr id="4" name="日期版面配置區 3"/>
          <p:cNvSpPr>
            <a:spLocks noGrp="1"/>
          </p:cNvSpPr>
          <p:nvPr>
            <p:ph type="dt" sz="half" idx="10"/>
          </p:nvPr>
        </p:nvSpPr>
        <p:spPr>
          <a:xfrm>
            <a:off x="828675" y="6356352"/>
            <a:ext cx="1372169" cy="365125"/>
          </a:xfrm>
          <a:prstGeom prst="rect">
            <a:avLst/>
          </a:prstGeom>
        </p:spPr>
        <p:txBody>
          <a:bodyPr rtlCol="0"/>
          <a:lstStyle>
            <a:lvl1pPr>
              <a:defRPr baseline="0">
                <a:latin typeface="Microsoft JhengHei UI" panose="020B0604030504040204" pitchFamily="34" charset="-120"/>
                <a:ea typeface="Microsoft JhengHei UI" panose="020B0604030504040204" pitchFamily="34" charset="-120"/>
              </a:defRPr>
            </a:lvl1pPr>
          </a:lstStyle>
          <a:p>
            <a:fld id="{991DCC3F-9E78-4F73-98DF-1C3D54F69F50}" type="datetime1">
              <a:rPr lang="zh-TW" altLang="en-US" smtClean="0"/>
              <a:t>2021/11/16</a:t>
            </a:fld>
            <a:endParaRPr lang="zh-TW" altLang="en-US"/>
          </a:p>
        </p:txBody>
      </p:sp>
      <p:sp>
        <p:nvSpPr>
          <p:cNvPr id="5" name="頁尾版面配置區 4"/>
          <p:cNvSpPr>
            <a:spLocks noGrp="1"/>
          </p:cNvSpPr>
          <p:nvPr>
            <p:ph type="ftr" sz="quarter" idx="11"/>
          </p:nvPr>
        </p:nvSpPr>
        <p:spPr>
          <a:xfrm>
            <a:off x="2200844" y="6356350"/>
            <a:ext cx="4742312" cy="365126"/>
          </a:xfrm>
          <a:prstGeom prst="rect">
            <a:avLst/>
          </a:prstGeom>
        </p:spPr>
        <p:txBody>
          <a:bodyPr rtlCol="0"/>
          <a:lstStyle>
            <a:lvl1pPr>
              <a:defRPr baseline="0">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預留位置 5"/>
          <p:cNvSpPr>
            <a:spLocks noGrp="1"/>
          </p:cNvSpPr>
          <p:nvPr>
            <p:ph type="sldNum" sz="quarter" idx="12"/>
          </p:nvPr>
        </p:nvSpPr>
        <p:spPr>
          <a:xfrm>
            <a:off x="6942587" y="6356352"/>
            <a:ext cx="1371600" cy="365125"/>
          </a:xfrm>
          <a:prstGeom prst="rect">
            <a:avLst/>
          </a:prstGeom>
        </p:spPr>
        <p:txBody>
          <a:bodyPr rtlCol="0"/>
          <a:lstStyle>
            <a:lvl1pPr>
              <a:defRPr baseline="0">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zh-TW" altLang="en-US"/>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100" kern="1200"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baseline="0">
          <a:solidFill>
            <a:schemeClr val="tx1"/>
          </a:solidFill>
          <a:latin typeface="Microsoft JhengHei UI" panose="020B0604030504040204" pitchFamily="34" charset="-120"/>
          <a:ea typeface="Microsoft JhengHei UI" panose="020B0604030504040204" pitchFamily="34" charset="-120"/>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baseline="0">
          <a:solidFill>
            <a:schemeClr val="tx1"/>
          </a:solidFill>
          <a:latin typeface="Microsoft JhengHei UI" panose="020B0604030504040204" pitchFamily="34" charset="-120"/>
          <a:ea typeface="Microsoft JhengHei UI" panose="020B0604030504040204" pitchFamily="34" charset="-120"/>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baseline="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731BB0F-EF1B-4FDB-BC3F-C06E23CB1404}"/>
              </a:ext>
            </a:extLst>
          </p:cNvPr>
          <p:cNvSpPr/>
          <p:nvPr/>
        </p:nvSpPr>
        <p:spPr>
          <a:xfrm>
            <a:off x="3129511" y="5572220"/>
            <a:ext cx="3317477" cy="256224"/>
          </a:xfrm>
          <a:prstGeom prst="rect">
            <a:avLst/>
          </a:prstGeom>
        </p:spPr>
        <p:txBody>
          <a:bodyPr vert="horz" lIns="0" tIns="34290" rIns="0" bIns="34290" rtlCol="0">
            <a:noAutofit/>
          </a:bodyPr>
          <a:lstStyle/>
          <a:p>
            <a:pPr>
              <a:lnSpc>
                <a:spcPct val="90000"/>
              </a:lnSpc>
            </a:pPr>
            <a:r>
              <a:rPr lang="zh-TW" altLang="en-US" dirty="0">
                <a:latin typeface="Microsoft JhengHei UI" panose="020B0604030504040204" pitchFamily="34" charset="-120"/>
                <a:ea typeface="Microsoft JhengHei UI" panose="020B0604030504040204" pitchFamily="34" charset="-120"/>
              </a:rPr>
              <a:t>大園</a:t>
            </a:r>
            <a:r>
              <a:rPr lang="zh-TW" altLang="zh-TW" dirty="0">
                <a:latin typeface="Microsoft JhengHei UI" panose="020B0604030504040204" pitchFamily="34" charset="-120"/>
                <a:ea typeface="Microsoft JhengHei UI" panose="020B0604030504040204" pitchFamily="34" charset="-120"/>
              </a:rPr>
              <a:t>工業區下水道系統營運中心</a:t>
            </a:r>
          </a:p>
        </p:txBody>
      </p:sp>
      <p:sp>
        <p:nvSpPr>
          <p:cNvPr id="10" name="矩形 9">
            <a:extLst>
              <a:ext uri="{FF2B5EF4-FFF2-40B4-BE49-F238E27FC236}">
                <a16:creationId xmlns:a16="http://schemas.microsoft.com/office/drawing/2014/main" id="{F9E6DCDC-880C-40DB-BC88-DD0520CAF031}"/>
              </a:ext>
            </a:extLst>
          </p:cNvPr>
          <p:cNvSpPr/>
          <p:nvPr/>
        </p:nvSpPr>
        <p:spPr>
          <a:xfrm>
            <a:off x="1728423" y="1576994"/>
            <a:ext cx="5550583" cy="1489398"/>
          </a:xfrm>
          <a:prstGeom prst="rect">
            <a:avLst/>
          </a:prstGeom>
        </p:spPr>
        <p:txBody>
          <a:bodyPr vert="horz" lIns="0" tIns="34290" rIns="0" bIns="34290" rtlCol="0" anchor="ctr">
            <a:noAutofit/>
          </a:bodyPr>
          <a:lstStyle/>
          <a:p>
            <a:pPr algn="ctr">
              <a:lnSpc>
                <a:spcPct val="150000"/>
              </a:lnSpc>
              <a:spcBef>
                <a:spcPct val="0"/>
              </a:spcBef>
            </a:pPr>
            <a:r>
              <a:rPr lang="zh-TW" altLang="en-US" sz="3200" cap="all" dirty="0">
                <a:latin typeface="Microsoft JhengHei UI" panose="020B0604030504040204" pitchFamily="34" charset="-120"/>
                <a:ea typeface="Microsoft JhengHei UI" panose="020B0604030504040204" pitchFamily="34" charset="-120"/>
                <a:cs typeface="+mj-cs"/>
              </a:rPr>
              <a:t>經濟部所屬產業園區管理機構</a:t>
            </a:r>
            <a:endParaRPr lang="en-US" altLang="zh-TW" sz="3200" cap="all" dirty="0">
              <a:latin typeface="Microsoft JhengHei UI" panose="020B0604030504040204" pitchFamily="34" charset="-120"/>
              <a:ea typeface="Microsoft JhengHei UI" panose="020B0604030504040204" pitchFamily="34" charset="-120"/>
              <a:cs typeface="+mj-cs"/>
            </a:endParaRPr>
          </a:p>
          <a:p>
            <a:pPr algn="ctr">
              <a:lnSpc>
                <a:spcPct val="150000"/>
              </a:lnSpc>
              <a:spcBef>
                <a:spcPct val="0"/>
              </a:spcBef>
            </a:pPr>
            <a:r>
              <a:rPr lang="zh-TW" altLang="en-US" sz="3200" cap="all" dirty="0">
                <a:latin typeface="Microsoft JhengHei UI" panose="020B0604030504040204" pitchFamily="34" charset="-120"/>
                <a:ea typeface="Microsoft JhengHei UI" panose="020B0604030504040204" pitchFamily="34" charset="-120"/>
                <a:cs typeface="+mj-cs"/>
              </a:rPr>
              <a:t>下水道使用管理及收費規定</a:t>
            </a:r>
          </a:p>
        </p:txBody>
      </p:sp>
      <p:sp>
        <p:nvSpPr>
          <p:cNvPr id="5" name="文字方塊 2">
            <a:extLst>
              <a:ext uri="{FF2B5EF4-FFF2-40B4-BE49-F238E27FC236}">
                <a16:creationId xmlns:a16="http://schemas.microsoft.com/office/drawing/2014/main" id="{247E4A71-80A0-434C-A3FF-F969FF18B038}"/>
              </a:ext>
            </a:extLst>
          </p:cNvPr>
          <p:cNvSpPr txBox="1">
            <a:spLocks noChangeArrowheads="1"/>
          </p:cNvSpPr>
          <p:nvPr/>
        </p:nvSpPr>
        <p:spPr bwMode="auto">
          <a:xfrm>
            <a:off x="3352763" y="5914708"/>
            <a:ext cx="2576812" cy="300082"/>
          </a:xfrm>
          <a:prstGeom prst="rect">
            <a:avLst/>
          </a:prstGeom>
          <a:noFill/>
          <a:ln w="9525">
            <a:noFill/>
            <a:miter lim="800000"/>
            <a:headEnd/>
            <a:tailEnd/>
          </a:ln>
        </p:spPr>
        <p:txBody>
          <a:bodyPr rot="0" vert="horz" wrap="square" lIns="68580" tIns="34290" rIns="68580" bIns="34290" anchor="t" anchorCtr="0">
            <a:spAutoFit/>
          </a:bodyPr>
          <a:lstStyle/>
          <a:p>
            <a:pPr algn="ctr"/>
            <a:r>
              <a:rPr lang="zh-TW" altLang="en-US" sz="1500" b="1" kern="0" dirty="0">
                <a:solidFill>
                  <a:schemeClr val="accent3">
                    <a:lumMod val="50000"/>
                  </a:schemeClr>
                </a:solidFill>
                <a:latin typeface="微軟正黑體" pitchFamily="34" charset="-120"/>
                <a:ea typeface="微軟正黑體" pitchFamily="34" charset="-120"/>
                <a:cs typeface="Times New Roman"/>
              </a:rPr>
              <a:t>中華民國</a:t>
            </a:r>
            <a:r>
              <a:rPr lang="en-US" altLang="zh-TW" sz="1500" b="1" kern="0" dirty="0">
                <a:solidFill>
                  <a:schemeClr val="accent3">
                    <a:lumMod val="50000"/>
                  </a:schemeClr>
                </a:solidFill>
                <a:latin typeface="微軟正黑體" pitchFamily="34" charset="-120"/>
                <a:ea typeface="微軟正黑體" pitchFamily="34" charset="-120"/>
                <a:cs typeface="Times New Roman"/>
              </a:rPr>
              <a:t>110</a:t>
            </a:r>
            <a:r>
              <a:rPr lang="zh-TW" altLang="en-US" sz="1500" b="1" kern="0" dirty="0">
                <a:solidFill>
                  <a:schemeClr val="accent3">
                    <a:lumMod val="50000"/>
                  </a:schemeClr>
                </a:solidFill>
                <a:latin typeface="微軟正黑體" pitchFamily="34" charset="-120"/>
                <a:ea typeface="微軟正黑體" pitchFamily="34" charset="-120"/>
                <a:cs typeface="Times New Roman"/>
              </a:rPr>
              <a:t>年</a:t>
            </a:r>
            <a:r>
              <a:rPr lang="en-US" altLang="zh-TW" sz="1500" b="1" kern="0" dirty="0">
                <a:solidFill>
                  <a:schemeClr val="accent3">
                    <a:lumMod val="50000"/>
                  </a:schemeClr>
                </a:solidFill>
                <a:latin typeface="微軟正黑體" pitchFamily="34" charset="-120"/>
                <a:ea typeface="微軟正黑體" pitchFamily="34" charset="-120"/>
                <a:cs typeface="Times New Roman"/>
              </a:rPr>
              <a:t>11</a:t>
            </a:r>
            <a:r>
              <a:rPr lang="zh-TW" altLang="en-US" sz="1500" b="1" kern="0" dirty="0">
                <a:solidFill>
                  <a:schemeClr val="accent3">
                    <a:lumMod val="50000"/>
                  </a:schemeClr>
                </a:solidFill>
                <a:latin typeface="微軟正黑體" pitchFamily="34" charset="-120"/>
                <a:ea typeface="微軟正黑體" pitchFamily="34" charset="-120"/>
                <a:cs typeface="Times New Roman"/>
              </a:rPr>
              <a:t>月</a:t>
            </a:r>
            <a:r>
              <a:rPr lang="en-US" altLang="zh-TW" sz="1500" b="1" kern="0" dirty="0">
                <a:solidFill>
                  <a:schemeClr val="accent3">
                    <a:lumMod val="50000"/>
                  </a:schemeClr>
                </a:solidFill>
                <a:latin typeface="微軟正黑體" pitchFamily="34" charset="-120"/>
                <a:ea typeface="微軟正黑體" pitchFamily="34" charset="-120"/>
                <a:cs typeface="Times New Roman"/>
              </a:rPr>
              <a:t>17</a:t>
            </a:r>
            <a:r>
              <a:rPr lang="zh-TW" altLang="en-US" sz="1500" b="1" kern="0" dirty="0">
                <a:solidFill>
                  <a:schemeClr val="accent3">
                    <a:lumMod val="50000"/>
                  </a:schemeClr>
                </a:solidFill>
                <a:latin typeface="微軟正黑體" pitchFamily="34" charset="-120"/>
                <a:ea typeface="微軟正黑體" pitchFamily="34" charset="-120"/>
                <a:cs typeface="Times New Roman"/>
              </a:rPr>
              <a:t>日</a:t>
            </a:r>
            <a:endParaRPr lang="zh-TW" altLang="en-US" sz="1500" b="1" kern="100" dirty="0">
              <a:solidFill>
                <a:schemeClr val="accent3">
                  <a:lumMod val="50000"/>
                </a:schemeClr>
              </a:solidFill>
              <a:latin typeface="微軟正黑體" pitchFamily="34" charset="-120"/>
              <a:ea typeface="微軟正黑體" pitchFamily="34" charset="-120"/>
              <a:cs typeface="Times New Roman"/>
            </a:endParaRPr>
          </a:p>
        </p:txBody>
      </p:sp>
      <p:sp>
        <p:nvSpPr>
          <p:cNvPr id="6" name="矩形 5">
            <a:extLst>
              <a:ext uri="{FF2B5EF4-FFF2-40B4-BE49-F238E27FC236}">
                <a16:creationId xmlns:a16="http://schemas.microsoft.com/office/drawing/2014/main" id="{EB2C6E25-29AD-4533-9597-C9156B816985}"/>
              </a:ext>
            </a:extLst>
          </p:cNvPr>
          <p:cNvSpPr/>
          <p:nvPr/>
        </p:nvSpPr>
        <p:spPr>
          <a:xfrm>
            <a:off x="2418897" y="3105834"/>
            <a:ext cx="4028091" cy="646331"/>
          </a:xfrm>
          <a:prstGeom prst="rect">
            <a:avLst/>
          </a:prstGeom>
        </p:spPr>
        <p:txBody>
          <a:bodyPr wrap="square">
            <a:spAutoFit/>
          </a:bodyPr>
          <a:lstStyle/>
          <a:p>
            <a:pPr algn="ctr"/>
            <a:r>
              <a:rPr lang="zh-TW" altLang="en-US" sz="3600" b="1" dirty="0">
                <a:solidFill>
                  <a:schemeClr val="tx2">
                    <a:lumMod val="50000"/>
                  </a:schemeClr>
                </a:solidFill>
                <a:latin typeface="Segoe UI Black" pitchFamily="34" charset="0"/>
                <a:ea typeface="微軟正黑體" pitchFamily="34" charset="-120"/>
              </a:rPr>
              <a:t>條文重點說明簡報</a:t>
            </a:r>
            <a:endParaRPr lang="en-US" altLang="zh-TW" sz="3600" b="1" dirty="0">
              <a:solidFill>
                <a:schemeClr val="tx2">
                  <a:lumMod val="50000"/>
                </a:schemeClr>
              </a:solidFill>
              <a:latin typeface="Segoe UI Black" pitchFamily="34" charset="0"/>
              <a:ea typeface="Segoe UI Black" pitchFamily="34" charset="0"/>
            </a:endParaRPr>
          </a:p>
        </p:txBody>
      </p:sp>
      <p:sp>
        <p:nvSpPr>
          <p:cNvPr id="7" name="文字方塊 6">
            <a:extLst>
              <a:ext uri="{FF2B5EF4-FFF2-40B4-BE49-F238E27FC236}">
                <a16:creationId xmlns:a16="http://schemas.microsoft.com/office/drawing/2014/main" id="{FE8A06DC-F133-483A-A9D1-E634D67773C2}"/>
              </a:ext>
            </a:extLst>
          </p:cNvPr>
          <p:cNvSpPr txBox="1"/>
          <p:nvPr/>
        </p:nvSpPr>
        <p:spPr>
          <a:xfrm>
            <a:off x="3129511" y="4193420"/>
            <a:ext cx="3023316" cy="646331"/>
          </a:xfrm>
          <a:prstGeom prst="rect">
            <a:avLst/>
          </a:prstGeom>
          <a:noFill/>
        </p:spPr>
        <p:txBody>
          <a:bodyPr wrap="square" rtlCol="0">
            <a:spAutoFit/>
          </a:bodyPr>
          <a:lstStyle/>
          <a:p>
            <a:r>
              <a:rPr lang="zh-TW" altLang="en-US" sz="3600" b="1" dirty="0">
                <a:solidFill>
                  <a:schemeClr val="tx1">
                    <a:lumMod val="75000"/>
                    <a:lumOff val="25000"/>
                  </a:schemeClr>
                </a:solidFill>
                <a:latin typeface="Microsoft YaHei" panose="020B0503020204020204" pitchFamily="34" charset="-122"/>
                <a:ea typeface="Microsoft YaHei" panose="020B0503020204020204" pitchFamily="34" charset="-122"/>
              </a:rPr>
              <a:t>簡報：陳佩琪</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5">
            <a:extLst>
              <a:ext uri="{FF2B5EF4-FFF2-40B4-BE49-F238E27FC236}">
                <a16:creationId xmlns:a16="http://schemas.microsoft.com/office/drawing/2014/main" id="{D50A3CAD-F0BE-41EE-A440-FC179F7074E3}"/>
              </a:ext>
            </a:extLst>
          </p:cNvPr>
          <p:cNvSpPr>
            <a:spLocks noChangeShapeType="1"/>
          </p:cNvSpPr>
          <p:nvPr/>
        </p:nvSpPr>
        <p:spPr bwMode="auto">
          <a:xfrm>
            <a:off x="4359078" y="4114296"/>
            <a:ext cx="2889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TW" altLang="en-US">
              <a:solidFill>
                <a:prstClr val="black"/>
              </a:solidFill>
              <a:latin typeface="Calibri"/>
              <a:ea typeface="新細明體" panose="02020500000000000000" pitchFamily="18" charset="-120"/>
            </a:endParaRPr>
          </a:p>
        </p:txBody>
      </p:sp>
      <p:sp>
        <p:nvSpPr>
          <p:cNvPr id="27" name="矩形 10">
            <a:extLst>
              <a:ext uri="{FF2B5EF4-FFF2-40B4-BE49-F238E27FC236}">
                <a16:creationId xmlns:a16="http://schemas.microsoft.com/office/drawing/2014/main" id="{7B8C14F5-239C-44D5-9A88-124580AC67AB}"/>
              </a:ext>
            </a:extLst>
          </p:cNvPr>
          <p:cNvSpPr>
            <a:spLocks noChangeArrowheads="1"/>
          </p:cNvSpPr>
          <p:nvPr/>
        </p:nvSpPr>
        <p:spPr bwMode="auto">
          <a:xfrm>
            <a:off x="1547996" y="839708"/>
            <a:ext cx="590522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lr>
                <a:schemeClr val="bg2"/>
              </a:buClr>
              <a:buSzPct val="75000"/>
              <a:buFont typeface="Wingdings" pitchFamily="2" charset="2"/>
              <a:buBlip>
                <a:blip r:embed="rId3"/>
              </a:buBlip>
              <a:defRPr kumimoji="1" sz="3200" b="1">
                <a:solidFill>
                  <a:schemeClr val="tx1"/>
                </a:solidFill>
                <a:latin typeface="Arial" pitchFamily="34" charset="0"/>
                <a:ea typeface="標楷體" pitchFamily="65" charset="-120"/>
              </a:defRPr>
            </a:lvl1pPr>
            <a:lvl2pPr marL="742950" indent="-285750">
              <a:spcBef>
                <a:spcPct val="20000"/>
              </a:spcBef>
              <a:buClr>
                <a:schemeClr val="accent2"/>
              </a:buClr>
              <a:buSzPct val="80000"/>
              <a:buFont typeface="Wingdings" pitchFamily="2" charset="2"/>
              <a:buChar char="¨"/>
              <a:defRPr kumimoji="1" sz="2800" b="1">
                <a:solidFill>
                  <a:schemeClr val="tx1"/>
                </a:solidFill>
                <a:latin typeface="Arial" pitchFamily="34" charset="0"/>
                <a:ea typeface="標楷體" pitchFamily="65" charset="-120"/>
              </a:defRPr>
            </a:lvl2pPr>
            <a:lvl3pPr marL="1143000" indent="-228600">
              <a:spcBef>
                <a:spcPct val="20000"/>
              </a:spcBef>
              <a:buClr>
                <a:schemeClr val="bg2"/>
              </a:buClr>
              <a:buSzPct val="65000"/>
              <a:buFont typeface="Wingdings" pitchFamily="2" charset="2"/>
              <a:buChar char="n"/>
              <a:defRPr kumimoji="1" sz="2400" b="1">
                <a:solidFill>
                  <a:schemeClr val="tx1"/>
                </a:solidFill>
                <a:latin typeface="Arial" pitchFamily="34" charset="0"/>
                <a:ea typeface="標楷體" pitchFamily="65" charset="-120"/>
              </a:defRPr>
            </a:lvl3pPr>
            <a:lvl4pPr marL="1600200" indent="-228600">
              <a:spcBef>
                <a:spcPct val="20000"/>
              </a:spcBef>
              <a:buClr>
                <a:schemeClr val="accent2"/>
              </a:buClr>
              <a:buSzPct val="70000"/>
              <a:buFont typeface="Wingdings" pitchFamily="2" charset="2"/>
              <a:buChar char="¨"/>
              <a:defRPr kumimoji="1" sz="2000" b="1">
                <a:solidFill>
                  <a:schemeClr val="tx1"/>
                </a:solidFill>
                <a:latin typeface="Arial" pitchFamily="34" charset="0"/>
                <a:ea typeface="標楷體" pitchFamily="65" charset="-120"/>
              </a:defRPr>
            </a:lvl4pPr>
            <a:lvl5pPr marL="2057400" indent="-228600">
              <a:spcBef>
                <a:spcPct val="20000"/>
              </a:spcBef>
              <a:buClr>
                <a:schemeClr val="bg2"/>
              </a:buClr>
              <a:buFont typeface="Wingdings" pitchFamily="2" charset="2"/>
              <a:buChar char="§"/>
              <a:defRPr kumimoji="1" sz="2000" b="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9pPr>
          </a:lstStyle>
          <a:p>
            <a:pPr marL="0" indent="0">
              <a:spcBef>
                <a:spcPct val="0"/>
              </a:spcBef>
              <a:buClrTx/>
              <a:buSzTx/>
              <a:buNone/>
            </a:pPr>
            <a:r>
              <a:rPr lang="zh-TW" altLang="en-US" sz="2400" dirty="0">
                <a:solidFill>
                  <a:prstClr val="black"/>
                </a:solidFill>
                <a:latin typeface="華康細圓體" pitchFamily="49" charset="-120"/>
                <a:ea typeface="華康細圓體" pitchFamily="49" charset="-120"/>
              </a:rPr>
              <a:t>氨氮等七項水質項目分級級距及分級費率</a:t>
            </a:r>
            <a:endParaRPr lang="zh-TW" altLang="en-US" sz="2400" dirty="0">
              <a:solidFill>
                <a:srgbClr val="0000FF"/>
              </a:solidFill>
              <a:latin typeface="華康細圓體" pitchFamily="49" charset="-120"/>
              <a:ea typeface="華康細圓體" pitchFamily="49" charset="-120"/>
            </a:endParaRPr>
          </a:p>
        </p:txBody>
      </p:sp>
      <p:graphicFrame>
        <p:nvGraphicFramePr>
          <p:cNvPr id="28" name="表格 27">
            <a:extLst>
              <a:ext uri="{FF2B5EF4-FFF2-40B4-BE49-F238E27FC236}">
                <a16:creationId xmlns:a16="http://schemas.microsoft.com/office/drawing/2014/main" id="{BDC0CE0C-D1F4-471C-BC4E-2FCF8FFC28D2}"/>
              </a:ext>
            </a:extLst>
          </p:cNvPr>
          <p:cNvGraphicFramePr>
            <a:graphicFrameLocks noGrp="1"/>
          </p:cNvGraphicFramePr>
          <p:nvPr>
            <p:extLst>
              <p:ext uri="{D42A27DB-BD31-4B8C-83A1-F6EECF244321}">
                <p14:modId xmlns:p14="http://schemas.microsoft.com/office/powerpoint/2010/main" val="4004738099"/>
              </p:ext>
            </p:extLst>
          </p:nvPr>
        </p:nvGraphicFramePr>
        <p:xfrm>
          <a:off x="455313" y="1300082"/>
          <a:ext cx="8076212" cy="4600386"/>
        </p:xfrm>
        <a:graphic>
          <a:graphicData uri="http://schemas.openxmlformats.org/drawingml/2006/table">
            <a:tbl>
              <a:tblPr>
                <a:tableStyleId>{35758FB7-9AC5-4552-8A53-C91805E547FA}</a:tableStyleId>
              </a:tblPr>
              <a:tblGrid>
                <a:gridCol w="480340">
                  <a:extLst>
                    <a:ext uri="{9D8B030D-6E8A-4147-A177-3AD203B41FA5}">
                      <a16:colId xmlns:a16="http://schemas.microsoft.com/office/drawing/2014/main" val="4116077207"/>
                    </a:ext>
                  </a:extLst>
                </a:gridCol>
                <a:gridCol w="1887162">
                  <a:extLst>
                    <a:ext uri="{9D8B030D-6E8A-4147-A177-3AD203B41FA5}">
                      <a16:colId xmlns:a16="http://schemas.microsoft.com/office/drawing/2014/main" val="1820654768"/>
                    </a:ext>
                  </a:extLst>
                </a:gridCol>
                <a:gridCol w="947652">
                  <a:extLst>
                    <a:ext uri="{9D8B030D-6E8A-4147-A177-3AD203B41FA5}">
                      <a16:colId xmlns:a16="http://schemas.microsoft.com/office/drawing/2014/main" val="2349294816"/>
                    </a:ext>
                  </a:extLst>
                </a:gridCol>
                <a:gridCol w="4761058">
                  <a:extLst>
                    <a:ext uri="{9D8B030D-6E8A-4147-A177-3AD203B41FA5}">
                      <a16:colId xmlns:a16="http://schemas.microsoft.com/office/drawing/2014/main" val="3475471856"/>
                    </a:ext>
                  </a:extLst>
                </a:gridCol>
              </a:tblGrid>
              <a:tr h="317419">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分級</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水質（</a:t>
                      </a:r>
                      <a:r>
                        <a:rPr kumimoji="0" lang="en-US" altLang="zh-TW" sz="1400" b="1" u="none" strike="noStrike" cap="none" normalizeH="0" baseline="0" dirty="0">
                          <a:ln>
                            <a:noFill/>
                          </a:ln>
                          <a:solidFill>
                            <a:srgbClr val="002060"/>
                          </a:solidFill>
                          <a:effectLst/>
                        </a:rPr>
                        <a:t>mg/L</a:t>
                      </a:r>
                      <a:r>
                        <a:rPr kumimoji="0" lang="zh-TW" altLang="zh-TW" sz="1400" b="1" u="none" strike="noStrike" cap="none" normalizeH="0" baseline="0" dirty="0">
                          <a:ln>
                            <a:noFill/>
                          </a:ln>
                          <a:solidFill>
                            <a:srgbClr val="002060"/>
                          </a:solidFill>
                          <a:effectLst/>
                        </a:rPr>
                        <a:t>）</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分級費率</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水質分級收費計算公式</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extLst>
                  <a:ext uri="{0D108BD9-81ED-4DB2-BD59-A6C34878D82A}">
                    <a16:rowId xmlns:a16="http://schemas.microsoft.com/office/drawing/2014/main" val="3900340241"/>
                  </a:ext>
                </a:extLst>
              </a:tr>
              <a:tr h="308167">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Ed</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Cp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3862144540"/>
                  </a:ext>
                </a:extLst>
              </a:tr>
              <a:tr h="325211">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2</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Cp</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Ed</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1.25Cp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1.32Up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3763239142"/>
                  </a:ext>
                </a:extLst>
              </a:tr>
              <a:tr h="552613">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3</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1.25Cp</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Ed</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1.5Cp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1.74Up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3344363341"/>
                  </a:ext>
                </a:extLst>
              </a:tr>
              <a:tr h="560406">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4</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1.5Cp</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Ed</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1.75Cp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2.30Up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2.30]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3599264251"/>
                  </a:ext>
                </a:extLst>
              </a:tr>
              <a:tr h="550669">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5</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1.75Cp</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Ed</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2Cp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3.03Up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2.30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3.03]</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3194451685"/>
                  </a:ext>
                </a:extLst>
              </a:tr>
              <a:tr h="639854">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6</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dirty="0">
                          <a:ln>
                            <a:noFill/>
                          </a:ln>
                          <a:solidFill>
                            <a:srgbClr val="002060"/>
                          </a:solidFill>
                          <a:effectLst/>
                        </a:rPr>
                        <a:t>2Cp &lt; Ed </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 2.5Cp</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4Up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2.30 + 0.25Cp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3.03 + (Ed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2Cp) </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4] </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189715789"/>
                  </a:ext>
                </a:extLst>
              </a:tr>
              <a:tr h="604780">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7</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2.5Cp &lt; Ed </a:t>
                      </a:r>
                      <a:r>
                        <a:rPr kumimoji="0" lang="zh-TW" altLang="zh-TW" sz="1400" b="1" u="none" strike="noStrike" cap="none" normalizeH="0" baseline="0">
                          <a:ln>
                            <a:noFill/>
                          </a:ln>
                          <a:solidFill>
                            <a:srgbClr val="002060"/>
                          </a:solidFill>
                          <a:effectLst/>
                        </a:rPr>
                        <a:t>≦</a:t>
                      </a:r>
                      <a:r>
                        <a:rPr kumimoji="0" lang="en-US" altLang="zh-TW" sz="1400" b="1" u="none" strike="noStrike" cap="none" normalizeH="0" baseline="0">
                          <a:ln>
                            <a:noFill/>
                          </a:ln>
                          <a:solidFill>
                            <a:srgbClr val="002060"/>
                          </a:solidFill>
                          <a:effectLst/>
                        </a:rPr>
                        <a:t> 3Cp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5.29Up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2.30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3.03</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5.29]</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en-US" altLang="zh-TW" sz="1400" b="1" u="none" strike="noStrike" cap="none" normalizeH="0" baseline="0" dirty="0">
                          <a:ln>
                            <a:noFill/>
                          </a:ln>
                          <a:solidFill>
                            <a:srgbClr val="002060"/>
                          </a:solidFill>
                          <a:effectLst/>
                        </a:rPr>
                        <a:t> </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1383735"/>
                  </a:ext>
                </a:extLst>
              </a:tr>
              <a:tr h="741267">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8</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3Cp &lt; Ed</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1" u="none" strike="noStrike" cap="none" normalizeH="0" baseline="0">
                          <a:ln>
                            <a:noFill/>
                          </a:ln>
                          <a:solidFill>
                            <a:srgbClr val="002060"/>
                          </a:solidFill>
                          <a:effectLst/>
                        </a:rPr>
                        <a:t>7Up</a:t>
                      </a:r>
                      <a:endParaRPr kumimoji="0" lang="zh-TW" altLang="zh-TW" sz="1400" b="1" i="0" u="none" strike="noStrike" cap="none" normalizeH="0" baseline="0">
                        <a:ln>
                          <a:noFill/>
                        </a:ln>
                        <a:solidFill>
                          <a:srgbClr val="002060"/>
                        </a:solidFill>
                        <a:effectLst/>
                        <a:latin typeface="Times New Roman" panose="02020603050405020304" pitchFamily="18" charset="0"/>
                        <a:ea typeface="新細明體" panose="02020500000000000000" pitchFamily="18" charset="-120"/>
                      </a:endParaRPr>
                    </a:p>
                  </a:txBody>
                  <a:tcPr marL="17780" marR="17780" marT="0" marB="0" anchor="ctr" horzOverflow="overflow">
                    <a:solidFill>
                      <a:schemeClr val="accent5">
                        <a:lumMod val="40000"/>
                        <a:lumOff val="60000"/>
                      </a:schemeClr>
                    </a:solidFill>
                  </a:tcPr>
                </a:tc>
                <a:tc>
                  <a:txBody>
                    <a:bodyPr/>
                    <a:lstStyle>
                      <a:lvl1pPr marL="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zh-TW" altLang="zh-TW" sz="1400" b="1" u="none" strike="noStrike" cap="none" normalizeH="0" baseline="0" dirty="0">
                          <a:ln>
                            <a:noFill/>
                          </a:ln>
                          <a:solidFill>
                            <a:srgbClr val="002060"/>
                          </a:solidFill>
                          <a:effectLst/>
                        </a:rPr>
                        <a:t>收費＝</a:t>
                      </a:r>
                      <a:r>
                        <a:rPr kumimoji="0" lang="en-US" altLang="zh-TW" sz="1400" b="1" u="none" strike="noStrike" cap="none" normalizeH="0" baseline="0" dirty="0">
                          <a:ln>
                            <a:noFill/>
                          </a:ln>
                          <a:solidFill>
                            <a:srgbClr val="002060"/>
                          </a:solidFill>
                          <a:effectLst/>
                        </a:rPr>
                        <a:t>[Cp×0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1.32</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1.74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2.30</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0.25Cp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3.03</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4</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0.5Cp</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5.29</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(Ed</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3Cp) </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7]</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err="1">
                          <a:ln>
                            <a:noFill/>
                          </a:ln>
                          <a:solidFill>
                            <a:srgbClr val="002060"/>
                          </a:solidFill>
                          <a:effectLst/>
                        </a:rPr>
                        <a:t>Qw</a:t>
                      </a:r>
                      <a:r>
                        <a:rPr kumimoji="0" lang="zh-TW" altLang="zh-TW" sz="1400" b="1" u="none" strike="noStrike" cap="none" normalizeH="0" baseline="0" dirty="0">
                          <a:ln>
                            <a:noFill/>
                          </a:ln>
                          <a:solidFill>
                            <a:srgbClr val="002060"/>
                          </a:solidFill>
                          <a:effectLst/>
                        </a:rPr>
                        <a:t>×</a:t>
                      </a:r>
                      <a:r>
                        <a:rPr kumimoji="0" lang="en-US" altLang="zh-TW" sz="1400" b="1" u="none" strike="noStrike" cap="none" normalizeH="0" baseline="0" dirty="0">
                          <a:ln>
                            <a:noFill/>
                          </a:ln>
                          <a:solidFill>
                            <a:srgbClr val="002060"/>
                          </a:solidFill>
                          <a:effectLst/>
                        </a:rPr>
                        <a:t>Up/1000</a:t>
                      </a:r>
                      <a:endParaRPr kumimoji="0" lang="zh-TW" altLang="zh-TW" sz="1400" b="1" i="0" u="none" strike="noStrike" cap="none" normalizeH="0" baseline="0" dirty="0">
                        <a:ln>
                          <a:noFill/>
                        </a:ln>
                        <a:solidFill>
                          <a:srgbClr val="002060"/>
                        </a:solidFill>
                        <a:effectLst/>
                        <a:latin typeface="Times New Roman" panose="02020603050405020304" pitchFamily="18" charset="0"/>
                        <a:ea typeface="新細明體" panose="02020500000000000000" pitchFamily="18" charset="-120"/>
                      </a:endParaRPr>
                    </a:p>
                  </a:txBody>
                  <a:tcPr marL="72000" marR="36000" marT="0" marB="0" anchor="ctr" horzOverflow="overflow">
                    <a:solidFill>
                      <a:schemeClr val="accent5">
                        <a:lumMod val="40000"/>
                        <a:lumOff val="60000"/>
                      </a:schemeClr>
                    </a:solidFill>
                  </a:tcPr>
                </a:tc>
                <a:extLst>
                  <a:ext uri="{0D108BD9-81ED-4DB2-BD59-A6C34878D82A}">
                    <a16:rowId xmlns:a16="http://schemas.microsoft.com/office/drawing/2014/main" val="1054613121"/>
                  </a:ext>
                </a:extLst>
              </a:tr>
            </a:tbl>
          </a:graphicData>
        </a:graphic>
      </p:graphicFrame>
      <p:sp>
        <p:nvSpPr>
          <p:cNvPr id="29" name="矩形 28">
            <a:extLst>
              <a:ext uri="{FF2B5EF4-FFF2-40B4-BE49-F238E27FC236}">
                <a16:creationId xmlns:a16="http://schemas.microsoft.com/office/drawing/2014/main" id="{CC81B390-CAE3-4D0C-BED3-DA8B4252CF6B}"/>
              </a:ext>
            </a:extLst>
          </p:cNvPr>
          <p:cNvSpPr/>
          <p:nvPr/>
        </p:nvSpPr>
        <p:spPr>
          <a:xfrm>
            <a:off x="795140" y="6010121"/>
            <a:ext cx="7705725" cy="522288"/>
          </a:xfrm>
          <a:prstGeom prst="rect">
            <a:avLst/>
          </a:prstGeom>
        </p:spPr>
        <p:txBody>
          <a:bodyPr>
            <a:spAutoFit/>
          </a:bodyPr>
          <a:lstStyle/>
          <a:p>
            <a:pPr>
              <a:defRPr/>
            </a:pPr>
            <a:r>
              <a:rPr lang="zh-TW" altLang="zh-TW" sz="1400" kern="100" dirty="0">
                <a:solidFill>
                  <a:srgbClr val="002060"/>
                </a:solidFill>
                <a:latin typeface="微軟正黑體" panose="020B0604030504040204" pitchFamily="34" charset="-120"/>
                <a:ea typeface="微軟正黑體" panose="020B0604030504040204" pitchFamily="34" charset="-120"/>
              </a:rPr>
              <a:t>註：</a:t>
            </a:r>
            <a:r>
              <a:rPr lang="en-US" altLang="zh-TW" sz="1400" kern="100" dirty="0" err="1">
                <a:solidFill>
                  <a:srgbClr val="002060"/>
                </a:solidFill>
                <a:latin typeface="微軟正黑體" panose="020B0604030504040204" pitchFamily="34" charset="-120"/>
                <a:ea typeface="微軟正黑體" panose="020B0604030504040204" pitchFamily="34" charset="-120"/>
              </a:rPr>
              <a:t>Qw</a:t>
            </a:r>
            <a:r>
              <a:rPr lang="zh-TW" altLang="zh-TW" sz="1400" kern="100" dirty="0">
                <a:solidFill>
                  <a:srgbClr val="002060"/>
                </a:solidFill>
                <a:latin typeface="微軟正黑體" panose="020B0604030504040204" pitchFamily="34" charset="-120"/>
                <a:ea typeface="微軟正黑體" panose="020B0604030504040204" pitchFamily="34" charset="-120"/>
              </a:rPr>
              <a:t>＝用戶異常或違規廢水排放量</a:t>
            </a:r>
            <a:r>
              <a:rPr lang="en-US" altLang="zh-TW" sz="1400" kern="100" dirty="0">
                <a:solidFill>
                  <a:srgbClr val="002060"/>
                </a:solidFill>
                <a:latin typeface="微軟正黑體" panose="020B0604030504040204" pitchFamily="34" charset="-120"/>
                <a:ea typeface="微軟正黑體" panose="020B0604030504040204" pitchFamily="34" charset="-120"/>
              </a:rPr>
              <a:t>(m</a:t>
            </a:r>
            <a:r>
              <a:rPr lang="en-US" altLang="zh-TW" sz="1400" kern="100" baseline="30000" dirty="0">
                <a:solidFill>
                  <a:srgbClr val="002060"/>
                </a:solidFill>
                <a:latin typeface="微軟正黑體" panose="020B0604030504040204" pitchFamily="34" charset="-120"/>
                <a:ea typeface="微軟正黑體" panose="020B0604030504040204" pitchFamily="34" charset="-120"/>
              </a:rPr>
              <a:t>3</a:t>
            </a:r>
            <a:r>
              <a:rPr lang="en-US" altLang="zh-TW" sz="1400" kern="100" dirty="0">
                <a:solidFill>
                  <a:srgbClr val="002060"/>
                </a:solidFill>
                <a:latin typeface="微軟正黑體" panose="020B0604030504040204" pitchFamily="34" charset="-120"/>
                <a:ea typeface="微軟正黑體" panose="020B0604030504040204" pitchFamily="34" charset="-120"/>
              </a:rPr>
              <a:t>) </a:t>
            </a:r>
            <a:r>
              <a:rPr lang="zh-TW" altLang="zh-TW" sz="1400" kern="100" dirty="0">
                <a:solidFill>
                  <a:srgbClr val="002060"/>
                </a:solidFill>
                <a:latin typeface="微軟正黑體" panose="020B0604030504040204" pitchFamily="34" charset="-120"/>
                <a:ea typeface="微軟正黑體" panose="020B0604030504040204" pitchFamily="34" charset="-120"/>
              </a:rPr>
              <a:t>；</a:t>
            </a:r>
            <a:r>
              <a:rPr lang="en-US" altLang="zh-TW" sz="1400" kern="100" dirty="0">
                <a:solidFill>
                  <a:srgbClr val="002060"/>
                </a:solidFill>
                <a:latin typeface="微軟正黑體" panose="020B0604030504040204" pitchFamily="34" charset="-120"/>
                <a:ea typeface="微軟正黑體" panose="020B0604030504040204" pitchFamily="34" charset="-120"/>
              </a:rPr>
              <a:t>Ed</a:t>
            </a:r>
            <a:r>
              <a:rPr lang="zh-TW" altLang="zh-TW" sz="1400" kern="100" dirty="0">
                <a:solidFill>
                  <a:srgbClr val="002060"/>
                </a:solidFill>
                <a:latin typeface="微軟正黑體" panose="020B0604030504040204" pitchFamily="34" charset="-120"/>
                <a:ea typeface="微軟正黑體" panose="020B0604030504040204" pitchFamily="34" charset="-120"/>
              </a:rPr>
              <a:t>＝該項污染物用戶排放之水質</a:t>
            </a:r>
            <a:r>
              <a:rPr lang="en-US" altLang="zh-TW" sz="1400" kern="100" dirty="0">
                <a:solidFill>
                  <a:srgbClr val="002060"/>
                </a:solidFill>
                <a:latin typeface="微軟正黑體" panose="020B0604030504040204" pitchFamily="34" charset="-120"/>
                <a:ea typeface="微軟正黑體" panose="020B0604030504040204" pitchFamily="34" charset="-120"/>
              </a:rPr>
              <a:t>(mg/L)</a:t>
            </a:r>
            <a:endParaRPr lang="zh-TW" altLang="zh-TW" sz="1400" kern="100" dirty="0">
              <a:solidFill>
                <a:srgbClr val="002060"/>
              </a:solidFill>
              <a:latin typeface="微軟正黑體" panose="020B0604030504040204" pitchFamily="34" charset="-120"/>
              <a:ea typeface="微軟正黑體" panose="020B0604030504040204" pitchFamily="34" charset="-120"/>
            </a:endParaRPr>
          </a:p>
          <a:p>
            <a:pPr indent="304800">
              <a:defRPr/>
            </a:pPr>
            <a:r>
              <a:rPr lang="en-US" altLang="zh-TW" sz="1400" kern="100" dirty="0" err="1">
                <a:solidFill>
                  <a:srgbClr val="002060"/>
                </a:solidFill>
                <a:latin typeface="微軟正黑體" panose="020B0604030504040204" pitchFamily="34" charset="-120"/>
                <a:ea typeface="微軟正黑體" panose="020B0604030504040204" pitchFamily="34" charset="-120"/>
              </a:rPr>
              <a:t>Cp</a:t>
            </a:r>
            <a:r>
              <a:rPr lang="zh-TW" altLang="zh-TW" sz="1400" kern="100" dirty="0">
                <a:solidFill>
                  <a:srgbClr val="002060"/>
                </a:solidFill>
                <a:latin typeface="微軟正黑體" panose="020B0604030504040204" pitchFamily="34" charset="-120"/>
                <a:ea typeface="微軟正黑體" panose="020B0604030504040204" pitchFamily="34" charset="-120"/>
              </a:rPr>
              <a:t>＝</a:t>
            </a:r>
            <a:r>
              <a:rPr lang="zh-TW" altLang="zh-TW" sz="1400" kern="100" spc="-50" dirty="0">
                <a:solidFill>
                  <a:srgbClr val="002060"/>
                </a:solidFill>
                <a:latin typeface="微軟正黑體" panose="020B0604030504040204" pitchFamily="34" charset="-120"/>
                <a:ea typeface="微軟正黑體" panose="020B0604030504040204" pitchFamily="34" charset="-120"/>
              </a:rPr>
              <a:t>該項污染物之下水水質標準</a:t>
            </a:r>
            <a:r>
              <a:rPr lang="en-US" altLang="zh-TW" sz="1400" kern="100" spc="-50" dirty="0">
                <a:solidFill>
                  <a:srgbClr val="002060"/>
                </a:solidFill>
                <a:latin typeface="微軟正黑體" panose="020B0604030504040204" pitchFamily="34" charset="-120"/>
                <a:ea typeface="微軟正黑體" panose="020B0604030504040204" pitchFamily="34" charset="-120"/>
              </a:rPr>
              <a:t>(mg/L)  </a:t>
            </a:r>
            <a:r>
              <a:rPr lang="zh-TW" altLang="zh-TW" sz="1400" kern="100" spc="-50" dirty="0">
                <a:solidFill>
                  <a:srgbClr val="002060"/>
                </a:solidFill>
                <a:latin typeface="微軟正黑體" panose="020B0604030504040204" pitchFamily="34" charset="-120"/>
                <a:ea typeface="微軟正黑體" panose="020B0604030504040204" pitchFamily="34" charset="-120"/>
              </a:rPr>
              <a:t>；</a:t>
            </a:r>
            <a:r>
              <a:rPr lang="en-US" altLang="zh-TW" sz="1400" kern="100" dirty="0">
                <a:solidFill>
                  <a:srgbClr val="002060"/>
                </a:solidFill>
                <a:latin typeface="微軟正黑體" panose="020B0604030504040204" pitchFamily="34" charset="-120"/>
                <a:ea typeface="微軟正黑體" panose="020B0604030504040204" pitchFamily="34" charset="-120"/>
              </a:rPr>
              <a:t>Up</a:t>
            </a:r>
            <a:r>
              <a:rPr lang="zh-TW" altLang="zh-TW" sz="1400" kern="100" dirty="0">
                <a:solidFill>
                  <a:srgbClr val="002060"/>
                </a:solidFill>
                <a:latin typeface="微軟正黑體" panose="020B0604030504040204" pitchFamily="34" charset="-120"/>
                <a:ea typeface="微軟正黑體" panose="020B0604030504040204" pitchFamily="34" charset="-120"/>
              </a:rPr>
              <a:t>＝該項污染物之收費單價</a:t>
            </a:r>
            <a:r>
              <a:rPr lang="en-US" altLang="zh-TW" sz="1400" kern="100" dirty="0">
                <a:solidFill>
                  <a:srgbClr val="002060"/>
                </a:solidFill>
                <a:latin typeface="微軟正黑體" panose="020B0604030504040204" pitchFamily="34" charset="-120"/>
                <a:ea typeface="微軟正黑體" panose="020B0604030504040204" pitchFamily="34" charset="-120"/>
              </a:rPr>
              <a:t>(</a:t>
            </a:r>
            <a:r>
              <a:rPr lang="zh-TW" altLang="zh-TW" sz="1400" kern="100" dirty="0">
                <a:solidFill>
                  <a:srgbClr val="002060"/>
                </a:solidFill>
                <a:latin typeface="微軟正黑體" panose="020B0604030504040204" pitchFamily="34" charset="-120"/>
                <a:ea typeface="微軟正黑體" panose="020B0604030504040204" pitchFamily="34" charset="-120"/>
              </a:rPr>
              <a:t>元</a:t>
            </a:r>
            <a:r>
              <a:rPr lang="en-US" altLang="zh-TW" sz="1400" kern="100" dirty="0">
                <a:solidFill>
                  <a:srgbClr val="002060"/>
                </a:solidFill>
                <a:latin typeface="微軟正黑體" panose="020B0604030504040204" pitchFamily="34" charset="-120"/>
                <a:ea typeface="微軟正黑體" panose="020B0604030504040204" pitchFamily="34" charset="-120"/>
              </a:rPr>
              <a:t>/kg)</a:t>
            </a:r>
            <a:endParaRPr lang="zh-TW" altLang="zh-TW" sz="1400" kern="100" dirty="0">
              <a:solidFill>
                <a:srgbClr val="002060"/>
              </a:solidFill>
              <a:latin typeface="微軟正黑體" panose="020B0604030504040204" pitchFamily="34" charset="-120"/>
              <a:ea typeface="微軟正黑體" panose="020B0604030504040204" pitchFamily="34" charset="-120"/>
            </a:endParaRPr>
          </a:p>
        </p:txBody>
      </p:sp>
      <p:sp>
        <p:nvSpPr>
          <p:cNvPr id="6" name="Rectangle 5">
            <a:extLst>
              <a:ext uri="{FF2B5EF4-FFF2-40B4-BE49-F238E27FC236}">
                <a16:creationId xmlns:a16="http://schemas.microsoft.com/office/drawing/2014/main" id="{D48AB91C-09F1-45BB-9C76-EC79B88ACEE7}"/>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10</a:t>
            </a:fld>
            <a:endParaRPr lang="en-US" altLang="zh-TW" sz="1400" b="1" dirty="0">
              <a:solidFill>
                <a:schemeClr val="bg1"/>
              </a:solidFill>
              <a:latin typeface="Calibri"/>
              <a:ea typeface="Gulim" pitchFamily="34" charset="-127"/>
            </a:endParaRPr>
          </a:p>
        </p:txBody>
      </p:sp>
      <p:sp>
        <p:nvSpPr>
          <p:cNvPr id="7" name="標題 1">
            <a:extLst>
              <a:ext uri="{FF2B5EF4-FFF2-40B4-BE49-F238E27FC236}">
                <a16:creationId xmlns:a16="http://schemas.microsoft.com/office/drawing/2014/main" id="{74030DF8-ECE4-4EA0-ADBA-87C11B8A1402}"/>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二     新增八項水質收費項目</a:t>
            </a:r>
            <a:endParaRPr lang="en-US" altLang="zh-TW" dirty="0"/>
          </a:p>
        </p:txBody>
      </p:sp>
    </p:spTree>
    <p:extLst>
      <p:ext uri="{BB962C8B-B14F-4D97-AF65-F5344CB8AC3E}">
        <p14:creationId xmlns:p14="http://schemas.microsoft.com/office/powerpoint/2010/main" val="391506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5">
            <a:extLst>
              <a:ext uri="{FF2B5EF4-FFF2-40B4-BE49-F238E27FC236}">
                <a16:creationId xmlns:a16="http://schemas.microsoft.com/office/drawing/2014/main" id="{64703331-BF79-4863-AA12-45C0390B5E89}"/>
              </a:ext>
            </a:extLst>
          </p:cNvPr>
          <p:cNvSpPr>
            <a:spLocks noChangeShapeType="1"/>
          </p:cNvSpPr>
          <p:nvPr/>
        </p:nvSpPr>
        <p:spPr bwMode="auto">
          <a:xfrm>
            <a:off x="4311252" y="4251145"/>
            <a:ext cx="2889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TW" altLang="en-US">
              <a:solidFill>
                <a:prstClr val="black"/>
              </a:solidFill>
              <a:latin typeface="Calibri"/>
              <a:ea typeface="新細明體" panose="02020500000000000000" pitchFamily="18" charset="-120"/>
            </a:endParaRPr>
          </a:p>
        </p:txBody>
      </p:sp>
      <p:graphicFrame>
        <p:nvGraphicFramePr>
          <p:cNvPr id="9" name="表格 8">
            <a:extLst>
              <a:ext uri="{FF2B5EF4-FFF2-40B4-BE49-F238E27FC236}">
                <a16:creationId xmlns:a16="http://schemas.microsoft.com/office/drawing/2014/main" id="{917ACDB2-EFB5-4AA0-BC54-0D4AE23C2CE1}"/>
              </a:ext>
            </a:extLst>
          </p:cNvPr>
          <p:cNvGraphicFramePr>
            <a:graphicFrameLocks noGrp="1"/>
          </p:cNvGraphicFramePr>
          <p:nvPr>
            <p:extLst>
              <p:ext uri="{D42A27DB-BD31-4B8C-83A1-F6EECF244321}">
                <p14:modId xmlns:p14="http://schemas.microsoft.com/office/powerpoint/2010/main" val="3810862185"/>
              </p:ext>
            </p:extLst>
          </p:nvPr>
        </p:nvGraphicFramePr>
        <p:xfrm>
          <a:off x="638174" y="1415062"/>
          <a:ext cx="7867651" cy="3786667"/>
        </p:xfrm>
        <a:graphic>
          <a:graphicData uri="http://schemas.openxmlformats.org/drawingml/2006/table">
            <a:tbl>
              <a:tblPr firstRow="1" firstCol="1" bandRow="1">
                <a:tableStyleId>{F2DE63D5-997A-4646-A377-4702673A728D}</a:tableStyleId>
              </a:tblPr>
              <a:tblGrid>
                <a:gridCol w="593883">
                  <a:extLst>
                    <a:ext uri="{9D8B030D-6E8A-4147-A177-3AD203B41FA5}">
                      <a16:colId xmlns:a16="http://schemas.microsoft.com/office/drawing/2014/main" val="3293462396"/>
                    </a:ext>
                  </a:extLst>
                </a:gridCol>
                <a:gridCol w="2384510">
                  <a:extLst>
                    <a:ext uri="{9D8B030D-6E8A-4147-A177-3AD203B41FA5}">
                      <a16:colId xmlns:a16="http://schemas.microsoft.com/office/drawing/2014/main" val="2705104992"/>
                    </a:ext>
                  </a:extLst>
                </a:gridCol>
                <a:gridCol w="1366116">
                  <a:extLst>
                    <a:ext uri="{9D8B030D-6E8A-4147-A177-3AD203B41FA5}">
                      <a16:colId xmlns:a16="http://schemas.microsoft.com/office/drawing/2014/main" val="936188884"/>
                    </a:ext>
                  </a:extLst>
                </a:gridCol>
                <a:gridCol w="3523142">
                  <a:extLst>
                    <a:ext uri="{9D8B030D-6E8A-4147-A177-3AD203B41FA5}">
                      <a16:colId xmlns:a16="http://schemas.microsoft.com/office/drawing/2014/main" val="4076202774"/>
                    </a:ext>
                  </a:extLst>
                </a:gridCol>
              </a:tblGrid>
              <a:tr h="594991">
                <a:tc gridSpan="4">
                  <a:txBody>
                    <a:bodyPr/>
                    <a:lstStyle>
                      <a:lvl1pPr marL="0" algn="l" defTabSz="685800" rtl="0" eaLnBrk="1" latinLnBrk="0" hangingPunct="1">
                        <a:defRPr kumimoji="0" lang="zh-TW" sz="1350" b="1" kern="1200">
                          <a:solidFill>
                            <a:schemeClr val="lt1"/>
                          </a:solidFill>
                          <a:latin typeface="Calibri"/>
                          <a:ea typeface="新細明體" panose="02020500000000000000" pitchFamily="18" charset="-120"/>
                        </a:defRPr>
                      </a:lvl1pPr>
                      <a:lvl2pPr marL="457200" algn="l" defTabSz="685800" rtl="0" eaLnBrk="1" latinLnBrk="0" hangingPunct="1">
                        <a:defRPr kumimoji="0" lang="zh-TW" sz="1350" b="1" kern="1200">
                          <a:solidFill>
                            <a:schemeClr val="lt1"/>
                          </a:solidFill>
                          <a:latin typeface="Calibri"/>
                          <a:ea typeface="新細明體" panose="02020500000000000000" pitchFamily="18" charset="-120"/>
                        </a:defRPr>
                      </a:lvl2pPr>
                      <a:lvl3pPr marL="914400" algn="l" defTabSz="685800" rtl="0" eaLnBrk="1" latinLnBrk="0" hangingPunct="1">
                        <a:defRPr kumimoji="0" lang="zh-TW" sz="1350" b="1" kern="1200">
                          <a:solidFill>
                            <a:schemeClr val="lt1"/>
                          </a:solidFill>
                          <a:latin typeface="Calibri"/>
                          <a:ea typeface="新細明體" panose="02020500000000000000" pitchFamily="18" charset="-120"/>
                        </a:defRPr>
                      </a:lvl3pPr>
                      <a:lvl4pPr marL="1371600" algn="l" defTabSz="685800" rtl="0" eaLnBrk="1" latinLnBrk="0" hangingPunct="1">
                        <a:defRPr kumimoji="0" lang="zh-TW" sz="1350" b="1" kern="1200">
                          <a:solidFill>
                            <a:schemeClr val="lt1"/>
                          </a:solidFill>
                          <a:latin typeface="Calibri"/>
                          <a:ea typeface="新細明體" panose="02020500000000000000" pitchFamily="18" charset="-120"/>
                        </a:defRPr>
                      </a:lvl4pPr>
                      <a:lvl5pPr marL="1828800" algn="l" defTabSz="685800" rtl="0" eaLnBrk="1" latinLnBrk="0" hangingPunct="1">
                        <a:defRPr kumimoji="0" lang="zh-TW" sz="1350" b="1" kern="1200">
                          <a:solidFill>
                            <a:schemeClr val="lt1"/>
                          </a:solidFill>
                          <a:latin typeface="Calibri"/>
                          <a:ea typeface="新細明體" panose="02020500000000000000" pitchFamily="18" charset="-120"/>
                        </a:defRPr>
                      </a:lvl5pPr>
                      <a:lvl6pPr marL="2286000" algn="l" defTabSz="685800" rtl="0" eaLnBrk="1" latinLnBrk="0" hangingPunct="1">
                        <a:defRPr kumimoji="0" lang="zh-TW" sz="1350" b="1" kern="1200">
                          <a:solidFill>
                            <a:schemeClr val="lt1"/>
                          </a:solidFill>
                          <a:latin typeface="Calibri"/>
                          <a:ea typeface="新細明體" panose="02020500000000000000" pitchFamily="18" charset="-120"/>
                        </a:defRPr>
                      </a:lvl6pPr>
                      <a:lvl7pPr marL="2743200" algn="l" defTabSz="685800" rtl="0" eaLnBrk="1" latinLnBrk="0" hangingPunct="1">
                        <a:defRPr kumimoji="0" lang="zh-TW" sz="1350" b="1" kern="1200">
                          <a:solidFill>
                            <a:schemeClr val="lt1"/>
                          </a:solidFill>
                          <a:latin typeface="Calibri"/>
                          <a:ea typeface="新細明體" panose="02020500000000000000" pitchFamily="18" charset="-120"/>
                        </a:defRPr>
                      </a:lvl7pPr>
                      <a:lvl8pPr marL="3200400" algn="l" defTabSz="685800" rtl="0" eaLnBrk="1" latinLnBrk="0" hangingPunct="1">
                        <a:defRPr kumimoji="0" lang="zh-TW" sz="1350" b="1" kern="1200">
                          <a:solidFill>
                            <a:schemeClr val="lt1"/>
                          </a:solidFill>
                          <a:latin typeface="Calibri"/>
                          <a:ea typeface="新細明體" panose="02020500000000000000" pitchFamily="18" charset="-120"/>
                        </a:defRPr>
                      </a:lvl8pPr>
                      <a:lvl9pPr marL="3657600" algn="l" defTabSz="685800" rtl="0" eaLnBrk="1" latinLnBrk="0" hangingPunct="1">
                        <a:defRPr kumimoji="0" lang="zh-TW" sz="1350" b="1" kern="1200">
                          <a:solidFill>
                            <a:schemeClr val="lt1"/>
                          </a:solidFill>
                          <a:latin typeface="Calibri"/>
                          <a:ea typeface="新細明體" panose="02020500000000000000" pitchFamily="18" charset="-120"/>
                        </a:defRPr>
                      </a:lvl9pPr>
                    </a:lstStyle>
                    <a:p>
                      <a:pPr indent="-635" algn="ctr">
                        <a:lnSpc>
                          <a:spcPct val="100000"/>
                        </a:lnSpc>
                        <a:spcAft>
                          <a:spcPts val="0"/>
                        </a:spcAft>
                      </a:pPr>
                      <a:r>
                        <a:rPr lang="zh-TW" sz="2800" kern="0" dirty="0">
                          <a:effectLst/>
                        </a:rPr>
                        <a:t>真</a:t>
                      </a:r>
                      <a:r>
                        <a:rPr lang="zh-TW" altLang="en-US" sz="2800" kern="0" dirty="0">
                          <a:effectLst/>
                        </a:rPr>
                        <a:t> </a:t>
                      </a:r>
                      <a:r>
                        <a:rPr lang="zh-TW" sz="2800" kern="0" dirty="0">
                          <a:effectLst/>
                        </a:rPr>
                        <a:t>色</a:t>
                      </a:r>
                      <a:r>
                        <a:rPr lang="zh-TW" altLang="en-US" sz="2800" kern="0" dirty="0">
                          <a:effectLst/>
                        </a:rPr>
                        <a:t> </a:t>
                      </a:r>
                      <a:r>
                        <a:rPr lang="zh-TW" sz="2800" kern="0" dirty="0">
                          <a:effectLst/>
                        </a:rPr>
                        <a:t>色</a:t>
                      </a:r>
                      <a:r>
                        <a:rPr lang="zh-TW" altLang="en-US" sz="2800" kern="0" dirty="0">
                          <a:effectLst/>
                        </a:rPr>
                        <a:t> </a:t>
                      </a:r>
                      <a:r>
                        <a:rPr lang="zh-TW" sz="2800" kern="0" dirty="0">
                          <a:effectLst/>
                        </a:rPr>
                        <a:t>度</a:t>
                      </a:r>
                      <a:endParaRPr lang="zh-TW" sz="28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9287846"/>
                  </a:ext>
                </a:extLst>
              </a:tr>
              <a:tr h="669422">
                <a:tc>
                  <a:txBody>
                    <a:bodyPr/>
                    <a:lstStyle>
                      <a:lvl1pPr marL="0" algn="l" defTabSz="685800" rtl="0" eaLnBrk="1" latinLnBrk="0" hangingPunct="1">
                        <a:defRPr kumimoji="0" lang="zh-TW" sz="1350" b="1" kern="1200">
                          <a:solidFill>
                            <a:schemeClr val="lt1"/>
                          </a:solidFill>
                          <a:latin typeface="Calibri"/>
                          <a:ea typeface="新細明體" panose="02020500000000000000" pitchFamily="18" charset="-120"/>
                        </a:defRPr>
                      </a:lvl1pPr>
                      <a:lvl2pPr marL="457200" algn="l" defTabSz="685800" rtl="0" eaLnBrk="1" latinLnBrk="0" hangingPunct="1">
                        <a:defRPr kumimoji="0" lang="zh-TW" sz="1350" b="1" kern="1200">
                          <a:solidFill>
                            <a:schemeClr val="lt1"/>
                          </a:solidFill>
                          <a:latin typeface="Calibri"/>
                          <a:ea typeface="新細明體" panose="02020500000000000000" pitchFamily="18" charset="-120"/>
                        </a:defRPr>
                      </a:lvl2pPr>
                      <a:lvl3pPr marL="914400" algn="l" defTabSz="685800" rtl="0" eaLnBrk="1" latinLnBrk="0" hangingPunct="1">
                        <a:defRPr kumimoji="0" lang="zh-TW" sz="1350" b="1" kern="1200">
                          <a:solidFill>
                            <a:schemeClr val="lt1"/>
                          </a:solidFill>
                          <a:latin typeface="Calibri"/>
                          <a:ea typeface="新細明體" panose="02020500000000000000" pitchFamily="18" charset="-120"/>
                        </a:defRPr>
                      </a:lvl3pPr>
                      <a:lvl4pPr marL="1371600" algn="l" defTabSz="685800" rtl="0" eaLnBrk="1" latinLnBrk="0" hangingPunct="1">
                        <a:defRPr kumimoji="0" lang="zh-TW" sz="1350" b="1" kern="1200">
                          <a:solidFill>
                            <a:schemeClr val="lt1"/>
                          </a:solidFill>
                          <a:latin typeface="Calibri"/>
                          <a:ea typeface="新細明體" panose="02020500000000000000" pitchFamily="18" charset="-120"/>
                        </a:defRPr>
                      </a:lvl4pPr>
                      <a:lvl5pPr marL="1828800" algn="l" defTabSz="685800" rtl="0" eaLnBrk="1" latinLnBrk="0" hangingPunct="1">
                        <a:defRPr kumimoji="0" lang="zh-TW" sz="1350" b="1" kern="1200">
                          <a:solidFill>
                            <a:schemeClr val="lt1"/>
                          </a:solidFill>
                          <a:latin typeface="Calibri"/>
                          <a:ea typeface="新細明體" panose="02020500000000000000" pitchFamily="18" charset="-120"/>
                        </a:defRPr>
                      </a:lvl5pPr>
                      <a:lvl6pPr marL="2286000" algn="l" defTabSz="685800" rtl="0" eaLnBrk="1" latinLnBrk="0" hangingPunct="1">
                        <a:defRPr kumimoji="0" lang="zh-TW" sz="1350" b="1" kern="1200">
                          <a:solidFill>
                            <a:schemeClr val="lt1"/>
                          </a:solidFill>
                          <a:latin typeface="Calibri"/>
                          <a:ea typeface="新細明體" panose="02020500000000000000" pitchFamily="18" charset="-120"/>
                        </a:defRPr>
                      </a:lvl6pPr>
                      <a:lvl7pPr marL="2743200" algn="l" defTabSz="685800" rtl="0" eaLnBrk="1" latinLnBrk="0" hangingPunct="1">
                        <a:defRPr kumimoji="0" lang="zh-TW" sz="1350" b="1" kern="1200">
                          <a:solidFill>
                            <a:schemeClr val="lt1"/>
                          </a:solidFill>
                          <a:latin typeface="Calibri"/>
                          <a:ea typeface="新細明體" panose="02020500000000000000" pitchFamily="18" charset="-120"/>
                        </a:defRPr>
                      </a:lvl7pPr>
                      <a:lvl8pPr marL="3200400" algn="l" defTabSz="685800" rtl="0" eaLnBrk="1" latinLnBrk="0" hangingPunct="1">
                        <a:defRPr kumimoji="0" lang="zh-TW" sz="1350" b="1" kern="1200">
                          <a:solidFill>
                            <a:schemeClr val="lt1"/>
                          </a:solidFill>
                          <a:latin typeface="Calibri"/>
                          <a:ea typeface="新細明體" panose="02020500000000000000" pitchFamily="18" charset="-120"/>
                        </a:defRPr>
                      </a:lvl8pPr>
                      <a:lvl9pPr marL="3657600" algn="l" defTabSz="685800" rtl="0" eaLnBrk="1" latinLnBrk="0" hangingPunct="1">
                        <a:defRPr kumimoji="0" lang="zh-TW" sz="1350" b="1" kern="1200">
                          <a:solidFill>
                            <a:schemeClr val="lt1"/>
                          </a:solidFill>
                          <a:latin typeface="Calibri"/>
                          <a:ea typeface="新細明體" panose="02020500000000000000" pitchFamily="18" charset="-120"/>
                        </a:defRPr>
                      </a:lvl9pPr>
                    </a:lstStyle>
                    <a:p>
                      <a:pPr algn="ctr">
                        <a:lnSpc>
                          <a:spcPts val="1500"/>
                        </a:lnSpc>
                        <a:spcAft>
                          <a:spcPts val="0"/>
                        </a:spcAft>
                      </a:pPr>
                      <a:r>
                        <a:rPr lang="zh-TW" sz="2000" kern="0" dirty="0">
                          <a:solidFill>
                            <a:schemeClr val="accent4">
                              <a:lumMod val="50000"/>
                            </a:schemeClr>
                          </a:solidFill>
                          <a:effectLst/>
                        </a:rPr>
                        <a:t>分級</a:t>
                      </a:r>
                      <a:endParaRPr lang="zh-TW" sz="2000" kern="100" dirty="0">
                        <a:solidFill>
                          <a:schemeClr val="accent4">
                            <a:lumMod val="50000"/>
                          </a:schemeClr>
                        </a:solidFill>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zh-TW" sz="2000" kern="0" dirty="0">
                          <a:effectLst/>
                        </a:rPr>
                        <a:t>水質</a:t>
                      </a:r>
                      <a:r>
                        <a:rPr lang="en-US" sz="2000" kern="0" dirty="0">
                          <a:effectLst/>
                        </a:rPr>
                        <a:t>(mg/L)</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zh-TW" sz="2000" kern="0" dirty="0">
                          <a:effectLst/>
                        </a:rPr>
                        <a:t>分級費率</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zh-TW" sz="2000" kern="0" dirty="0">
                          <a:effectLst/>
                        </a:rPr>
                        <a:t>水質分級收費計算公式</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002832"/>
                  </a:ext>
                </a:extLst>
              </a:tr>
              <a:tr h="669422">
                <a:tc>
                  <a:txBody>
                    <a:bodyPr/>
                    <a:lstStyle>
                      <a:lvl1pPr marL="0" algn="l" defTabSz="685800" rtl="0" eaLnBrk="1" latinLnBrk="0" hangingPunct="1">
                        <a:defRPr kumimoji="0" lang="zh-TW" sz="1350" b="1" kern="1200">
                          <a:solidFill>
                            <a:schemeClr val="lt1"/>
                          </a:solidFill>
                          <a:latin typeface="Calibri"/>
                          <a:ea typeface="新細明體" panose="02020500000000000000" pitchFamily="18" charset="-120"/>
                        </a:defRPr>
                      </a:lvl1pPr>
                      <a:lvl2pPr marL="457200" algn="l" defTabSz="685800" rtl="0" eaLnBrk="1" latinLnBrk="0" hangingPunct="1">
                        <a:defRPr kumimoji="0" lang="zh-TW" sz="1350" b="1" kern="1200">
                          <a:solidFill>
                            <a:schemeClr val="lt1"/>
                          </a:solidFill>
                          <a:latin typeface="Calibri"/>
                          <a:ea typeface="新細明體" panose="02020500000000000000" pitchFamily="18" charset="-120"/>
                        </a:defRPr>
                      </a:lvl2pPr>
                      <a:lvl3pPr marL="914400" algn="l" defTabSz="685800" rtl="0" eaLnBrk="1" latinLnBrk="0" hangingPunct="1">
                        <a:defRPr kumimoji="0" lang="zh-TW" sz="1350" b="1" kern="1200">
                          <a:solidFill>
                            <a:schemeClr val="lt1"/>
                          </a:solidFill>
                          <a:latin typeface="Calibri"/>
                          <a:ea typeface="新細明體" panose="02020500000000000000" pitchFamily="18" charset="-120"/>
                        </a:defRPr>
                      </a:lvl3pPr>
                      <a:lvl4pPr marL="1371600" algn="l" defTabSz="685800" rtl="0" eaLnBrk="1" latinLnBrk="0" hangingPunct="1">
                        <a:defRPr kumimoji="0" lang="zh-TW" sz="1350" b="1" kern="1200">
                          <a:solidFill>
                            <a:schemeClr val="lt1"/>
                          </a:solidFill>
                          <a:latin typeface="Calibri"/>
                          <a:ea typeface="新細明體" panose="02020500000000000000" pitchFamily="18" charset="-120"/>
                        </a:defRPr>
                      </a:lvl4pPr>
                      <a:lvl5pPr marL="1828800" algn="l" defTabSz="685800" rtl="0" eaLnBrk="1" latinLnBrk="0" hangingPunct="1">
                        <a:defRPr kumimoji="0" lang="zh-TW" sz="1350" b="1" kern="1200">
                          <a:solidFill>
                            <a:schemeClr val="lt1"/>
                          </a:solidFill>
                          <a:latin typeface="Calibri"/>
                          <a:ea typeface="新細明體" panose="02020500000000000000" pitchFamily="18" charset="-120"/>
                        </a:defRPr>
                      </a:lvl5pPr>
                      <a:lvl6pPr marL="2286000" algn="l" defTabSz="685800" rtl="0" eaLnBrk="1" latinLnBrk="0" hangingPunct="1">
                        <a:defRPr kumimoji="0" lang="zh-TW" sz="1350" b="1" kern="1200">
                          <a:solidFill>
                            <a:schemeClr val="lt1"/>
                          </a:solidFill>
                          <a:latin typeface="Calibri"/>
                          <a:ea typeface="新細明體" panose="02020500000000000000" pitchFamily="18" charset="-120"/>
                        </a:defRPr>
                      </a:lvl6pPr>
                      <a:lvl7pPr marL="2743200" algn="l" defTabSz="685800" rtl="0" eaLnBrk="1" latinLnBrk="0" hangingPunct="1">
                        <a:defRPr kumimoji="0" lang="zh-TW" sz="1350" b="1" kern="1200">
                          <a:solidFill>
                            <a:schemeClr val="lt1"/>
                          </a:solidFill>
                          <a:latin typeface="Calibri"/>
                          <a:ea typeface="新細明體" panose="02020500000000000000" pitchFamily="18" charset="-120"/>
                        </a:defRPr>
                      </a:lvl7pPr>
                      <a:lvl8pPr marL="3200400" algn="l" defTabSz="685800" rtl="0" eaLnBrk="1" latinLnBrk="0" hangingPunct="1">
                        <a:defRPr kumimoji="0" lang="zh-TW" sz="1350" b="1" kern="1200">
                          <a:solidFill>
                            <a:schemeClr val="lt1"/>
                          </a:solidFill>
                          <a:latin typeface="Calibri"/>
                          <a:ea typeface="新細明體" panose="02020500000000000000" pitchFamily="18" charset="-120"/>
                        </a:defRPr>
                      </a:lvl8pPr>
                      <a:lvl9pPr marL="3657600" algn="l" defTabSz="685800" rtl="0" eaLnBrk="1" latinLnBrk="0" hangingPunct="1">
                        <a:defRPr kumimoji="0" lang="zh-TW" sz="1350" b="1" kern="1200">
                          <a:solidFill>
                            <a:schemeClr val="lt1"/>
                          </a:solidFill>
                          <a:latin typeface="Calibri"/>
                          <a:ea typeface="新細明體" panose="02020500000000000000" pitchFamily="18" charset="-120"/>
                        </a:defRPr>
                      </a:lvl9pPr>
                    </a:lstStyle>
                    <a:p>
                      <a:pPr algn="ctr">
                        <a:lnSpc>
                          <a:spcPts val="1500"/>
                        </a:lnSpc>
                        <a:spcAft>
                          <a:spcPts val="0"/>
                        </a:spcAft>
                      </a:pPr>
                      <a:r>
                        <a:rPr lang="en-US" sz="2000" kern="0" dirty="0">
                          <a:solidFill>
                            <a:schemeClr val="accent4">
                              <a:lumMod val="50000"/>
                            </a:schemeClr>
                          </a:solidFill>
                          <a:effectLst/>
                        </a:rPr>
                        <a:t>1</a:t>
                      </a:r>
                      <a:endParaRPr lang="zh-TW" sz="2000" kern="100" dirty="0">
                        <a:solidFill>
                          <a:schemeClr val="accent4">
                            <a:lumMod val="50000"/>
                          </a:schemeClr>
                        </a:solidFill>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a:effectLst/>
                        </a:rPr>
                        <a:t>Ed </a:t>
                      </a:r>
                      <a:r>
                        <a:rPr lang="zh-TW" sz="2000" kern="0">
                          <a:effectLst/>
                        </a:rPr>
                        <a:t>≦</a:t>
                      </a:r>
                      <a:r>
                        <a:rPr lang="en-US" sz="2000" kern="0">
                          <a:effectLst/>
                        </a:rPr>
                        <a:t> Cp</a:t>
                      </a:r>
                      <a:endParaRPr lang="zh-TW" sz="2000" kern="10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dirty="0">
                          <a:effectLst/>
                        </a:rPr>
                        <a:t>0Up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nSpc>
                          <a:spcPts val="1500"/>
                        </a:lnSpc>
                        <a:spcAft>
                          <a:spcPts val="0"/>
                        </a:spcAft>
                      </a:pPr>
                      <a:r>
                        <a:rPr lang="zh-TW" sz="2000" kern="0" dirty="0">
                          <a:effectLst/>
                        </a:rPr>
                        <a:t>收費</a:t>
                      </a:r>
                      <a:r>
                        <a:rPr lang="en-US" sz="2000" kern="0" dirty="0">
                          <a:effectLst/>
                        </a:rPr>
                        <a:t>=0</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416969"/>
                  </a:ext>
                </a:extLst>
              </a:tr>
              <a:tr h="669422">
                <a:tc>
                  <a:txBody>
                    <a:bodyPr/>
                    <a:lstStyle>
                      <a:lvl1pPr marL="0" algn="l" defTabSz="685800" rtl="0" eaLnBrk="1" latinLnBrk="0" hangingPunct="1">
                        <a:defRPr kumimoji="0" lang="zh-TW" sz="1350" b="1" kern="1200">
                          <a:solidFill>
                            <a:schemeClr val="lt1"/>
                          </a:solidFill>
                          <a:latin typeface="Calibri"/>
                          <a:ea typeface="新細明體" panose="02020500000000000000" pitchFamily="18" charset="-120"/>
                        </a:defRPr>
                      </a:lvl1pPr>
                      <a:lvl2pPr marL="457200" algn="l" defTabSz="685800" rtl="0" eaLnBrk="1" latinLnBrk="0" hangingPunct="1">
                        <a:defRPr kumimoji="0" lang="zh-TW" sz="1350" b="1" kern="1200">
                          <a:solidFill>
                            <a:schemeClr val="lt1"/>
                          </a:solidFill>
                          <a:latin typeface="Calibri"/>
                          <a:ea typeface="新細明體" panose="02020500000000000000" pitchFamily="18" charset="-120"/>
                        </a:defRPr>
                      </a:lvl2pPr>
                      <a:lvl3pPr marL="914400" algn="l" defTabSz="685800" rtl="0" eaLnBrk="1" latinLnBrk="0" hangingPunct="1">
                        <a:defRPr kumimoji="0" lang="zh-TW" sz="1350" b="1" kern="1200">
                          <a:solidFill>
                            <a:schemeClr val="lt1"/>
                          </a:solidFill>
                          <a:latin typeface="Calibri"/>
                          <a:ea typeface="新細明體" panose="02020500000000000000" pitchFamily="18" charset="-120"/>
                        </a:defRPr>
                      </a:lvl3pPr>
                      <a:lvl4pPr marL="1371600" algn="l" defTabSz="685800" rtl="0" eaLnBrk="1" latinLnBrk="0" hangingPunct="1">
                        <a:defRPr kumimoji="0" lang="zh-TW" sz="1350" b="1" kern="1200">
                          <a:solidFill>
                            <a:schemeClr val="lt1"/>
                          </a:solidFill>
                          <a:latin typeface="Calibri"/>
                          <a:ea typeface="新細明體" panose="02020500000000000000" pitchFamily="18" charset="-120"/>
                        </a:defRPr>
                      </a:lvl4pPr>
                      <a:lvl5pPr marL="1828800" algn="l" defTabSz="685800" rtl="0" eaLnBrk="1" latinLnBrk="0" hangingPunct="1">
                        <a:defRPr kumimoji="0" lang="zh-TW" sz="1350" b="1" kern="1200">
                          <a:solidFill>
                            <a:schemeClr val="lt1"/>
                          </a:solidFill>
                          <a:latin typeface="Calibri"/>
                          <a:ea typeface="新細明體" panose="02020500000000000000" pitchFamily="18" charset="-120"/>
                        </a:defRPr>
                      </a:lvl5pPr>
                      <a:lvl6pPr marL="2286000" algn="l" defTabSz="685800" rtl="0" eaLnBrk="1" latinLnBrk="0" hangingPunct="1">
                        <a:defRPr kumimoji="0" lang="zh-TW" sz="1350" b="1" kern="1200">
                          <a:solidFill>
                            <a:schemeClr val="lt1"/>
                          </a:solidFill>
                          <a:latin typeface="Calibri"/>
                          <a:ea typeface="新細明體" panose="02020500000000000000" pitchFamily="18" charset="-120"/>
                        </a:defRPr>
                      </a:lvl6pPr>
                      <a:lvl7pPr marL="2743200" algn="l" defTabSz="685800" rtl="0" eaLnBrk="1" latinLnBrk="0" hangingPunct="1">
                        <a:defRPr kumimoji="0" lang="zh-TW" sz="1350" b="1" kern="1200">
                          <a:solidFill>
                            <a:schemeClr val="lt1"/>
                          </a:solidFill>
                          <a:latin typeface="Calibri"/>
                          <a:ea typeface="新細明體" panose="02020500000000000000" pitchFamily="18" charset="-120"/>
                        </a:defRPr>
                      </a:lvl7pPr>
                      <a:lvl8pPr marL="3200400" algn="l" defTabSz="685800" rtl="0" eaLnBrk="1" latinLnBrk="0" hangingPunct="1">
                        <a:defRPr kumimoji="0" lang="zh-TW" sz="1350" b="1" kern="1200">
                          <a:solidFill>
                            <a:schemeClr val="lt1"/>
                          </a:solidFill>
                          <a:latin typeface="Calibri"/>
                          <a:ea typeface="新細明體" panose="02020500000000000000" pitchFamily="18" charset="-120"/>
                        </a:defRPr>
                      </a:lvl8pPr>
                      <a:lvl9pPr marL="3657600" algn="l" defTabSz="685800" rtl="0" eaLnBrk="1" latinLnBrk="0" hangingPunct="1">
                        <a:defRPr kumimoji="0" lang="zh-TW" sz="1350" b="1" kern="1200">
                          <a:solidFill>
                            <a:schemeClr val="lt1"/>
                          </a:solidFill>
                          <a:latin typeface="Calibri"/>
                          <a:ea typeface="新細明體" panose="02020500000000000000" pitchFamily="18" charset="-120"/>
                        </a:defRPr>
                      </a:lvl9pPr>
                    </a:lstStyle>
                    <a:p>
                      <a:pPr algn="ctr">
                        <a:lnSpc>
                          <a:spcPts val="1500"/>
                        </a:lnSpc>
                        <a:spcAft>
                          <a:spcPts val="0"/>
                        </a:spcAft>
                      </a:pPr>
                      <a:r>
                        <a:rPr lang="en-US" sz="2000" kern="0" dirty="0">
                          <a:solidFill>
                            <a:schemeClr val="accent4">
                              <a:lumMod val="50000"/>
                            </a:schemeClr>
                          </a:solidFill>
                          <a:effectLst/>
                        </a:rPr>
                        <a:t>2</a:t>
                      </a:r>
                      <a:endParaRPr lang="zh-TW" sz="2000" kern="100" dirty="0">
                        <a:solidFill>
                          <a:schemeClr val="accent4">
                            <a:lumMod val="50000"/>
                          </a:schemeClr>
                        </a:solidFill>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a:effectLst/>
                        </a:rPr>
                        <a:t>Cp &lt; Ed </a:t>
                      </a:r>
                      <a:r>
                        <a:rPr lang="zh-TW" sz="2000" kern="0">
                          <a:effectLst/>
                        </a:rPr>
                        <a:t>≦</a:t>
                      </a:r>
                      <a:r>
                        <a:rPr lang="en-US" sz="2000" kern="0">
                          <a:effectLst/>
                        </a:rPr>
                        <a:t> 1.5Cp</a:t>
                      </a:r>
                      <a:endParaRPr lang="zh-TW" sz="2000" kern="10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a:effectLst/>
                        </a:rPr>
                        <a:t>1Up</a:t>
                      </a:r>
                      <a:endParaRPr lang="zh-TW" sz="2000" kern="10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nSpc>
                          <a:spcPts val="1500"/>
                        </a:lnSpc>
                        <a:spcAft>
                          <a:spcPts val="0"/>
                        </a:spcAft>
                      </a:pPr>
                      <a:r>
                        <a:rPr lang="zh-TW" sz="2000" kern="0" dirty="0">
                          <a:effectLst/>
                        </a:rPr>
                        <a:t>收費</a:t>
                      </a:r>
                      <a:r>
                        <a:rPr lang="en-US" sz="2000" kern="0" dirty="0">
                          <a:effectLst/>
                        </a:rPr>
                        <a:t>=</a:t>
                      </a:r>
                      <a:r>
                        <a:rPr lang="en-US" sz="2000" kern="0" dirty="0" err="1">
                          <a:effectLst/>
                        </a:rPr>
                        <a:t>Qw</a:t>
                      </a:r>
                      <a:r>
                        <a:rPr lang="en-US" sz="2000" kern="0" dirty="0">
                          <a:effectLst/>
                        </a:rPr>
                        <a:t> </a:t>
                      </a:r>
                      <a:r>
                        <a:rPr lang="en-US" sz="2000" kern="0" dirty="0" err="1">
                          <a:effectLst/>
                        </a:rPr>
                        <a:t>xUp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3701989"/>
                  </a:ext>
                </a:extLst>
              </a:tr>
              <a:tr h="591705">
                <a:tc>
                  <a:txBody>
                    <a:bodyPr/>
                    <a:lstStyle>
                      <a:lvl1pPr marL="0" algn="l" defTabSz="685800" rtl="0" eaLnBrk="1" latinLnBrk="0" hangingPunct="1">
                        <a:defRPr kumimoji="0" lang="zh-TW" sz="1350" b="1" kern="1200">
                          <a:solidFill>
                            <a:schemeClr val="lt1"/>
                          </a:solidFill>
                          <a:latin typeface="Calibri"/>
                          <a:ea typeface="新細明體" panose="02020500000000000000" pitchFamily="18" charset="-120"/>
                        </a:defRPr>
                      </a:lvl1pPr>
                      <a:lvl2pPr marL="457200" algn="l" defTabSz="685800" rtl="0" eaLnBrk="1" latinLnBrk="0" hangingPunct="1">
                        <a:defRPr kumimoji="0" lang="zh-TW" sz="1350" b="1" kern="1200">
                          <a:solidFill>
                            <a:schemeClr val="lt1"/>
                          </a:solidFill>
                          <a:latin typeface="Calibri"/>
                          <a:ea typeface="新細明體" panose="02020500000000000000" pitchFamily="18" charset="-120"/>
                        </a:defRPr>
                      </a:lvl2pPr>
                      <a:lvl3pPr marL="914400" algn="l" defTabSz="685800" rtl="0" eaLnBrk="1" latinLnBrk="0" hangingPunct="1">
                        <a:defRPr kumimoji="0" lang="zh-TW" sz="1350" b="1" kern="1200">
                          <a:solidFill>
                            <a:schemeClr val="lt1"/>
                          </a:solidFill>
                          <a:latin typeface="Calibri"/>
                          <a:ea typeface="新細明體" panose="02020500000000000000" pitchFamily="18" charset="-120"/>
                        </a:defRPr>
                      </a:lvl3pPr>
                      <a:lvl4pPr marL="1371600" algn="l" defTabSz="685800" rtl="0" eaLnBrk="1" latinLnBrk="0" hangingPunct="1">
                        <a:defRPr kumimoji="0" lang="zh-TW" sz="1350" b="1" kern="1200">
                          <a:solidFill>
                            <a:schemeClr val="lt1"/>
                          </a:solidFill>
                          <a:latin typeface="Calibri"/>
                          <a:ea typeface="新細明體" panose="02020500000000000000" pitchFamily="18" charset="-120"/>
                        </a:defRPr>
                      </a:lvl4pPr>
                      <a:lvl5pPr marL="1828800" algn="l" defTabSz="685800" rtl="0" eaLnBrk="1" latinLnBrk="0" hangingPunct="1">
                        <a:defRPr kumimoji="0" lang="zh-TW" sz="1350" b="1" kern="1200">
                          <a:solidFill>
                            <a:schemeClr val="lt1"/>
                          </a:solidFill>
                          <a:latin typeface="Calibri"/>
                          <a:ea typeface="新細明體" panose="02020500000000000000" pitchFamily="18" charset="-120"/>
                        </a:defRPr>
                      </a:lvl5pPr>
                      <a:lvl6pPr marL="2286000" algn="l" defTabSz="685800" rtl="0" eaLnBrk="1" latinLnBrk="0" hangingPunct="1">
                        <a:defRPr kumimoji="0" lang="zh-TW" sz="1350" b="1" kern="1200">
                          <a:solidFill>
                            <a:schemeClr val="lt1"/>
                          </a:solidFill>
                          <a:latin typeface="Calibri"/>
                          <a:ea typeface="新細明體" panose="02020500000000000000" pitchFamily="18" charset="-120"/>
                        </a:defRPr>
                      </a:lvl6pPr>
                      <a:lvl7pPr marL="2743200" algn="l" defTabSz="685800" rtl="0" eaLnBrk="1" latinLnBrk="0" hangingPunct="1">
                        <a:defRPr kumimoji="0" lang="zh-TW" sz="1350" b="1" kern="1200">
                          <a:solidFill>
                            <a:schemeClr val="lt1"/>
                          </a:solidFill>
                          <a:latin typeface="Calibri"/>
                          <a:ea typeface="新細明體" panose="02020500000000000000" pitchFamily="18" charset="-120"/>
                        </a:defRPr>
                      </a:lvl7pPr>
                      <a:lvl8pPr marL="3200400" algn="l" defTabSz="685800" rtl="0" eaLnBrk="1" latinLnBrk="0" hangingPunct="1">
                        <a:defRPr kumimoji="0" lang="zh-TW" sz="1350" b="1" kern="1200">
                          <a:solidFill>
                            <a:schemeClr val="lt1"/>
                          </a:solidFill>
                          <a:latin typeface="Calibri"/>
                          <a:ea typeface="新細明體" panose="02020500000000000000" pitchFamily="18" charset="-120"/>
                        </a:defRPr>
                      </a:lvl8pPr>
                      <a:lvl9pPr marL="3657600" algn="l" defTabSz="685800" rtl="0" eaLnBrk="1" latinLnBrk="0" hangingPunct="1">
                        <a:defRPr kumimoji="0" lang="zh-TW" sz="1350" b="1" kern="1200">
                          <a:solidFill>
                            <a:schemeClr val="lt1"/>
                          </a:solidFill>
                          <a:latin typeface="Calibri"/>
                          <a:ea typeface="新細明體" panose="02020500000000000000" pitchFamily="18" charset="-120"/>
                        </a:defRPr>
                      </a:lvl9pPr>
                    </a:lstStyle>
                    <a:p>
                      <a:pPr algn="ctr">
                        <a:lnSpc>
                          <a:spcPts val="1500"/>
                        </a:lnSpc>
                        <a:spcAft>
                          <a:spcPts val="0"/>
                        </a:spcAft>
                      </a:pPr>
                      <a:r>
                        <a:rPr lang="en-US" sz="2000" kern="0" dirty="0">
                          <a:solidFill>
                            <a:schemeClr val="accent4">
                              <a:lumMod val="50000"/>
                            </a:schemeClr>
                          </a:solidFill>
                          <a:effectLst/>
                        </a:rPr>
                        <a:t>3</a:t>
                      </a:r>
                      <a:endParaRPr lang="zh-TW" sz="2000" kern="100" dirty="0">
                        <a:solidFill>
                          <a:schemeClr val="accent4">
                            <a:lumMod val="50000"/>
                          </a:schemeClr>
                        </a:solidFill>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dirty="0">
                          <a:effectLst/>
                        </a:rPr>
                        <a:t>1.5Cp &lt; Ed </a:t>
                      </a:r>
                      <a:r>
                        <a:rPr lang="zh-TW" sz="2000" kern="0" dirty="0">
                          <a:effectLst/>
                        </a:rPr>
                        <a:t>≦ </a:t>
                      </a:r>
                      <a:r>
                        <a:rPr lang="en-US" sz="2000" kern="0" dirty="0">
                          <a:effectLst/>
                        </a:rPr>
                        <a:t>3Cp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dirty="0">
                          <a:effectLst/>
                        </a:rPr>
                        <a:t>3Up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nSpc>
                          <a:spcPts val="1500"/>
                        </a:lnSpc>
                        <a:spcAft>
                          <a:spcPts val="0"/>
                        </a:spcAft>
                      </a:pPr>
                      <a:r>
                        <a:rPr lang="zh-TW" sz="2000" kern="0" dirty="0">
                          <a:effectLst/>
                        </a:rPr>
                        <a:t>收費</a:t>
                      </a:r>
                      <a:r>
                        <a:rPr lang="en-US" sz="2000" kern="0" dirty="0">
                          <a:effectLst/>
                        </a:rPr>
                        <a:t>=</a:t>
                      </a:r>
                      <a:r>
                        <a:rPr lang="en-US" sz="2000" kern="0" dirty="0" err="1">
                          <a:effectLst/>
                        </a:rPr>
                        <a:t>Qw</a:t>
                      </a:r>
                      <a:r>
                        <a:rPr lang="en-US" sz="2000" kern="0" dirty="0">
                          <a:effectLst/>
                        </a:rPr>
                        <a:t> x 3Up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1819425"/>
                  </a:ext>
                </a:extLst>
              </a:tr>
              <a:tr h="591705">
                <a:tc>
                  <a:txBody>
                    <a:bodyPr/>
                    <a:lstStyle>
                      <a:lvl1pPr marL="0" algn="l" defTabSz="685800" rtl="0" eaLnBrk="1" latinLnBrk="0" hangingPunct="1">
                        <a:defRPr kumimoji="0" lang="zh-TW" sz="1350" b="1" kern="1200">
                          <a:solidFill>
                            <a:schemeClr val="lt1"/>
                          </a:solidFill>
                          <a:latin typeface="Calibri"/>
                          <a:ea typeface="新細明體" panose="02020500000000000000" pitchFamily="18" charset="-120"/>
                        </a:defRPr>
                      </a:lvl1pPr>
                      <a:lvl2pPr marL="457200" algn="l" defTabSz="685800" rtl="0" eaLnBrk="1" latinLnBrk="0" hangingPunct="1">
                        <a:defRPr kumimoji="0" lang="zh-TW" sz="1350" b="1" kern="1200">
                          <a:solidFill>
                            <a:schemeClr val="lt1"/>
                          </a:solidFill>
                          <a:latin typeface="Calibri"/>
                          <a:ea typeface="新細明體" panose="02020500000000000000" pitchFamily="18" charset="-120"/>
                        </a:defRPr>
                      </a:lvl2pPr>
                      <a:lvl3pPr marL="914400" algn="l" defTabSz="685800" rtl="0" eaLnBrk="1" latinLnBrk="0" hangingPunct="1">
                        <a:defRPr kumimoji="0" lang="zh-TW" sz="1350" b="1" kern="1200">
                          <a:solidFill>
                            <a:schemeClr val="lt1"/>
                          </a:solidFill>
                          <a:latin typeface="Calibri"/>
                          <a:ea typeface="新細明體" panose="02020500000000000000" pitchFamily="18" charset="-120"/>
                        </a:defRPr>
                      </a:lvl3pPr>
                      <a:lvl4pPr marL="1371600" algn="l" defTabSz="685800" rtl="0" eaLnBrk="1" latinLnBrk="0" hangingPunct="1">
                        <a:defRPr kumimoji="0" lang="zh-TW" sz="1350" b="1" kern="1200">
                          <a:solidFill>
                            <a:schemeClr val="lt1"/>
                          </a:solidFill>
                          <a:latin typeface="Calibri"/>
                          <a:ea typeface="新細明體" panose="02020500000000000000" pitchFamily="18" charset="-120"/>
                        </a:defRPr>
                      </a:lvl4pPr>
                      <a:lvl5pPr marL="1828800" algn="l" defTabSz="685800" rtl="0" eaLnBrk="1" latinLnBrk="0" hangingPunct="1">
                        <a:defRPr kumimoji="0" lang="zh-TW" sz="1350" b="1" kern="1200">
                          <a:solidFill>
                            <a:schemeClr val="lt1"/>
                          </a:solidFill>
                          <a:latin typeface="Calibri"/>
                          <a:ea typeface="新細明體" panose="02020500000000000000" pitchFamily="18" charset="-120"/>
                        </a:defRPr>
                      </a:lvl5pPr>
                      <a:lvl6pPr marL="2286000" algn="l" defTabSz="685800" rtl="0" eaLnBrk="1" latinLnBrk="0" hangingPunct="1">
                        <a:defRPr kumimoji="0" lang="zh-TW" sz="1350" b="1" kern="1200">
                          <a:solidFill>
                            <a:schemeClr val="lt1"/>
                          </a:solidFill>
                          <a:latin typeface="Calibri"/>
                          <a:ea typeface="新細明體" panose="02020500000000000000" pitchFamily="18" charset="-120"/>
                        </a:defRPr>
                      </a:lvl6pPr>
                      <a:lvl7pPr marL="2743200" algn="l" defTabSz="685800" rtl="0" eaLnBrk="1" latinLnBrk="0" hangingPunct="1">
                        <a:defRPr kumimoji="0" lang="zh-TW" sz="1350" b="1" kern="1200">
                          <a:solidFill>
                            <a:schemeClr val="lt1"/>
                          </a:solidFill>
                          <a:latin typeface="Calibri"/>
                          <a:ea typeface="新細明體" panose="02020500000000000000" pitchFamily="18" charset="-120"/>
                        </a:defRPr>
                      </a:lvl7pPr>
                      <a:lvl8pPr marL="3200400" algn="l" defTabSz="685800" rtl="0" eaLnBrk="1" latinLnBrk="0" hangingPunct="1">
                        <a:defRPr kumimoji="0" lang="zh-TW" sz="1350" b="1" kern="1200">
                          <a:solidFill>
                            <a:schemeClr val="lt1"/>
                          </a:solidFill>
                          <a:latin typeface="Calibri"/>
                          <a:ea typeface="新細明體" panose="02020500000000000000" pitchFamily="18" charset="-120"/>
                        </a:defRPr>
                      </a:lvl8pPr>
                      <a:lvl9pPr marL="3657600" algn="l" defTabSz="685800" rtl="0" eaLnBrk="1" latinLnBrk="0" hangingPunct="1">
                        <a:defRPr kumimoji="0" lang="zh-TW" sz="1350" b="1" kern="1200">
                          <a:solidFill>
                            <a:schemeClr val="lt1"/>
                          </a:solidFill>
                          <a:latin typeface="Calibri"/>
                          <a:ea typeface="新細明體" panose="02020500000000000000" pitchFamily="18" charset="-120"/>
                        </a:defRPr>
                      </a:lvl9pPr>
                    </a:lstStyle>
                    <a:p>
                      <a:pPr algn="ctr">
                        <a:lnSpc>
                          <a:spcPts val="1500"/>
                        </a:lnSpc>
                        <a:spcAft>
                          <a:spcPts val="0"/>
                        </a:spcAft>
                      </a:pPr>
                      <a:r>
                        <a:rPr lang="en-US" sz="2000" kern="0" dirty="0">
                          <a:solidFill>
                            <a:schemeClr val="accent4">
                              <a:lumMod val="50000"/>
                            </a:schemeClr>
                          </a:solidFill>
                          <a:effectLst/>
                        </a:rPr>
                        <a:t>4</a:t>
                      </a:r>
                      <a:endParaRPr lang="zh-TW" sz="2000" kern="100" dirty="0">
                        <a:solidFill>
                          <a:schemeClr val="accent4">
                            <a:lumMod val="50000"/>
                          </a:schemeClr>
                        </a:solidFill>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dirty="0">
                          <a:effectLst/>
                        </a:rPr>
                        <a:t>3Cp &lt; Ed </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gn="ctr">
                        <a:lnSpc>
                          <a:spcPts val="1500"/>
                        </a:lnSpc>
                        <a:spcAft>
                          <a:spcPts val="0"/>
                        </a:spcAft>
                      </a:pPr>
                      <a:r>
                        <a:rPr lang="en-US" sz="2000" kern="0" dirty="0">
                          <a:effectLst/>
                        </a:rPr>
                        <a:t>5Up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685800" rtl="0" eaLnBrk="1" latinLnBrk="0" hangingPunct="1">
                        <a:defRPr kumimoji="0" lang="zh-TW" sz="1350" kern="1200">
                          <a:solidFill>
                            <a:schemeClr val="dk1"/>
                          </a:solidFill>
                          <a:latin typeface="Calibri"/>
                          <a:ea typeface="新細明體" panose="02020500000000000000" pitchFamily="18" charset="-120"/>
                        </a:defRPr>
                      </a:lvl1pPr>
                      <a:lvl2pPr marL="457200" algn="l" defTabSz="685800" rtl="0" eaLnBrk="1" latinLnBrk="0" hangingPunct="1">
                        <a:defRPr kumimoji="0" lang="zh-TW" sz="1350" kern="1200">
                          <a:solidFill>
                            <a:schemeClr val="dk1"/>
                          </a:solidFill>
                          <a:latin typeface="Calibri"/>
                          <a:ea typeface="新細明體" panose="02020500000000000000" pitchFamily="18" charset="-120"/>
                        </a:defRPr>
                      </a:lvl2pPr>
                      <a:lvl3pPr marL="914400" algn="l" defTabSz="685800" rtl="0" eaLnBrk="1" latinLnBrk="0" hangingPunct="1">
                        <a:defRPr kumimoji="0" lang="zh-TW" sz="1350" kern="1200">
                          <a:solidFill>
                            <a:schemeClr val="dk1"/>
                          </a:solidFill>
                          <a:latin typeface="Calibri"/>
                          <a:ea typeface="新細明體" panose="02020500000000000000" pitchFamily="18" charset="-120"/>
                        </a:defRPr>
                      </a:lvl3pPr>
                      <a:lvl4pPr marL="1371600" algn="l" defTabSz="685800" rtl="0" eaLnBrk="1" latinLnBrk="0" hangingPunct="1">
                        <a:defRPr kumimoji="0" lang="zh-TW" sz="1350" kern="1200">
                          <a:solidFill>
                            <a:schemeClr val="dk1"/>
                          </a:solidFill>
                          <a:latin typeface="Calibri"/>
                          <a:ea typeface="新細明體" panose="02020500000000000000" pitchFamily="18" charset="-120"/>
                        </a:defRPr>
                      </a:lvl4pPr>
                      <a:lvl5pPr marL="1828800" algn="l" defTabSz="685800" rtl="0" eaLnBrk="1" latinLnBrk="0" hangingPunct="1">
                        <a:defRPr kumimoji="0" lang="zh-TW" sz="1350" kern="1200">
                          <a:solidFill>
                            <a:schemeClr val="dk1"/>
                          </a:solidFill>
                          <a:latin typeface="Calibri"/>
                          <a:ea typeface="新細明體" panose="02020500000000000000" pitchFamily="18" charset="-120"/>
                        </a:defRPr>
                      </a:lvl5pPr>
                      <a:lvl6pPr marL="2286000" algn="l" defTabSz="685800" rtl="0" eaLnBrk="1" latinLnBrk="0" hangingPunct="1">
                        <a:defRPr kumimoji="0" lang="zh-TW" sz="1350" kern="1200">
                          <a:solidFill>
                            <a:schemeClr val="dk1"/>
                          </a:solidFill>
                          <a:latin typeface="Calibri"/>
                          <a:ea typeface="新細明體" panose="02020500000000000000" pitchFamily="18" charset="-120"/>
                        </a:defRPr>
                      </a:lvl6pPr>
                      <a:lvl7pPr marL="2743200" algn="l" defTabSz="685800" rtl="0" eaLnBrk="1" latinLnBrk="0" hangingPunct="1">
                        <a:defRPr kumimoji="0" lang="zh-TW" sz="1350" kern="1200">
                          <a:solidFill>
                            <a:schemeClr val="dk1"/>
                          </a:solidFill>
                          <a:latin typeface="Calibri"/>
                          <a:ea typeface="新細明體" panose="02020500000000000000" pitchFamily="18" charset="-120"/>
                        </a:defRPr>
                      </a:lvl7pPr>
                      <a:lvl8pPr marL="3200400" algn="l" defTabSz="685800" rtl="0" eaLnBrk="1" latinLnBrk="0" hangingPunct="1">
                        <a:defRPr kumimoji="0" lang="zh-TW" sz="1350" kern="1200">
                          <a:solidFill>
                            <a:schemeClr val="dk1"/>
                          </a:solidFill>
                          <a:latin typeface="Calibri"/>
                          <a:ea typeface="新細明體" panose="02020500000000000000" pitchFamily="18" charset="-120"/>
                        </a:defRPr>
                      </a:lvl8pPr>
                      <a:lvl9pPr marL="3657600" algn="l" defTabSz="685800" rtl="0" eaLnBrk="1" latinLnBrk="0" hangingPunct="1">
                        <a:defRPr kumimoji="0" lang="zh-TW" sz="1350" kern="1200">
                          <a:solidFill>
                            <a:schemeClr val="dk1"/>
                          </a:solidFill>
                          <a:latin typeface="Calibri"/>
                          <a:ea typeface="新細明體" panose="02020500000000000000" pitchFamily="18" charset="-120"/>
                        </a:defRPr>
                      </a:lvl9pPr>
                    </a:lstStyle>
                    <a:p>
                      <a:pPr>
                        <a:lnSpc>
                          <a:spcPts val="1500"/>
                        </a:lnSpc>
                        <a:spcAft>
                          <a:spcPts val="0"/>
                        </a:spcAft>
                      </a:pPr>
                      <a:r>
                        <a:rPr lang="zh-TW" sz="2000" kern="0" dirty="0">
                          <a:effectLst/>
                        </a:rPr>
                        <a:t>收費</a:t>
                      </a:r>
                      <a:r>
                        <a:rPr lang="en-US" sz="2000" kern="0" dirty="0">
                          <a:effectLst/>
                        </a:rPr>
                        <a:t>=</a:t>
                      </a:r>
                      <a:r>
                        <a:rPr lang="en-US" sz="2000" kern="0" dirty="0" err="1">
                          <a:effectLst/>
                        </a:rPr>
                        <a:t>Qw</a:t>
                      </a:r>
                      <a:r>
                        <a:rPr lang="en-US" sz="2000" kern="0" dirty="0">
                          <a:effectLst/>
                        </a:rPr>
                        <a:t> x 5Up</a:t>
                      </a:r>
                      <a:endParaRPr lang="zh-TW" sz="2000" kern="100" dirty="0">
                        <a:effectLst/>
                        <a:latin typeface="華康細圓體" panose="020F0309000000000000" pitchFamily="49" charset="-120"/>
                        <a:ea typeface="華康細圓體" panose="020F0309000000000000" pitchFamily="49" charset="-120"/>
                        <a:cs typeface="Times New Roman" panose="02020603050405020304" pitchFamily="18" charset="0"/>
                      </a:endParaRPr>
                    </a:p>
                  </a:txBody>
                  <a:tcPr marL="17783" marR="17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416438"/>
                  </a:ext>
                </a:extLst>
              </a:tr>
            </a:tbl>
          </a:graphicData>
        </a:graphic>
      </p:graphicFrame>
      <p:sp>
        <p:nvSpPr>
          <p:cNvPr id="10" name="矩形 8">
            <a:extLst>
              <a:ext uri="{FF2B5EF4-FFF2-40B4-BE49-F238E27FC236}">
                <a16:creationId xmlns:a16="http://schemas.microsoft.com/office/drawing/2014/main" id="{904DB27C-BA47-480C-920D-14907A850DA6}"/>
              </a:ext>
            </a:extLst>
          </p:cNvPr>
          <p:cNvSpPr>
            <a:spLocks noChangeArrowheads="1"/>
          </p:cNvSpPr>
          <p:nvPr/>
        </p:nvSpPr>
        <p:spPr bwMode="auto">
          <a:xfrm>
            <a:off x="554433" y="5425146"/>
            <a:ext cx="8091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Blip>
                <a:blip r:embed="rId3"/>
              </a:buBlip>
              <a:defRPr kumimoji="1" sz="3200" b="1">
                <a:solidFill>
                  <a:schemeClr val="tx1"/>
                </a:solidFill>
                <a:latin typeface="Arial" pitchFamily="34" charset="0"/>
                <a:ea typeface="標楷體" pitchFamily="65" charset="-120"/>
              </a:defRPr>
            </a:lvl1pPr>
            <a:lvl2pPr marL="742950" indent="-285750">
              <a:spcBef>
                <a:spcPct val="20000"/>
              </a:spcBef>
              <a:buClr>
                <a:schemeClr val="accent2"/>
              </a:buClr>
              <a:buSzPct val="80000"/>
              <a:buFont typeface="Wingdings" pitchFamily="2" charset="2"/>
              <a:buChar char="¨"/>
              <a:defRPr kumimoji="1" sz="2800" b="1">
                <a:solidFill>
                  <a:schemeClr val="tx1"/>
                </a:solidFill>
                <a:latin typeface="Arial" pitchFamily="34" charset="0"/>
                <a:ea typeface="標楷體" pitchFamily="65" charset="-120"/>
              </a:defRPr>
            </a:lvl2pPr>
            <a:lvl3pPr marL="1143000" indent="-228600">
              <a:spcBef>
                <a:spcPct val="20000"/>
              </a:spcBef>
              <a:buClr>
                <a:schemeClr val="bg2"/>
              </a:buClr>
              <a:buSzPct val="65000"/>
              <a:buFont typeface="Wingdings" pitchFamily="2" charset="2"/>
              <a:buChar char="n"/>
              <a:defRPr kumimoji="1" sz="2400" b="1">
                <a:solidFill>
                  <a:schemeClr val="tx1"/>
                </a:solidFill>
                <a:latin typeface="Arial" pitchFamily="34" charset="0"/>
                <a:ea typeface="標楷體" pitchFamily="65" charset="-120"/>
              </a:defRPr>
            </a:lvl3pPr>
            <a:lvl4pPr marL="1600200" indent="-228600">
              <a:spcBef>
                <a:spcPct val="20000"/>
              </a:spcBef>
              <a:buClr>
                <a:schemeClr val="accent2"/>
              </a:buClr>
              <a:buSzPct val="70000"/>
              <a:buFont typeface="Wingdings" pitchFamily="2" charset="2"/>
              <a:buChar char="¨"/>
              <a:defRPr kumimoji="1" sz="2000" b="1">
                <a:solidFill>
                  <a:schemeClr val="tx1"/>
                </a:solidFill>
                <a:latin typeface="Arial" pitchFamily="34" charset="0"/>
                <a:ea typeface="標楷體" pitchFamily="65" charset="-120"/>
              </a:defRPr>
            </a:lvl4pPr>
            <a:lvl5pPr marL="2057400" indent="-228600">
              <a:spcBef>
                <a:spcPct val="20000"/>
              </a:spcBef>
              <a:buClr>
                <a:schemeClr val="bg2"/>
              </a:buClr>
              <a:buFont typeface="Wingdings" pitchFamily="2" charset="2"/>
              <a:buChar char="§"/>
              <a:defRPr kumimoji="1" sz="2000" b="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9pPr>
          </a:lstStyle>
          <a:p>
            <a:pPr>
              <a:spcBef>
                <a:spcPct val="0"/>
              </a:spcBef>
              <a:buClrTx/>
              <a:buSzTx/>
              <a:buFontTx/>
              <a:buNone/>
            </a:pPr>
            <a:r>
              <a:rPr lang="en-US" altLang="zh-TW" sz="1600" dirty="0" err="1">
                <a:solidFill>
                  <a:prstClr val="black"/>
                </a:solidFill>
                <a:latin typeface="華康細圓體" pitchFamily="49" charset="-120"/>
                <a:ea typeface="華康細圓體" pitchFamily="49" charset="-120"/>
              </a:rPr>
              <a:t>Qw</a:t>
            </a:r>
            <a:r>
              <a:rPr lang="en-US" altLang="zh-TW" sz="1600" dirty="0">
                <a:solidFill>
                  <a:prstClr val="black"/>
                </a:solidFill>
                <a:latin typeface="華康細圓體" pitchFamily="49" charset="-120"/>
                <a:ea typeface="華康細圓體" pitchFamily="49" charset="-120"/>
              </a:rPr>
              <a:t>=</a:t>
            </a:r>
            <a:r>
              <a:rPr lang="zh-TW" altLang="en-US" sz="1600" dirty="0">
                <a:solidFill>
                  <a:prstClr val="black"/>
                </a:solidFill>
                <a:latin typeface="華康細圓體" pitchFamily="49" charset="-120"/>
                <a:ea typeface="華康細圓體" pitchFamily="49" charset="-120"/>
              </a:rPr>
              <a:t>用戶異常或違規廢水排放量</a:t>
            </a:r>
            <a:r>
              <a:rPr lang="en-US" altLang="zh-TW" sz="1600" dirty="0">
                <a:solidFill>
                  <a:prstClr val="black"/>
                </a:solidFill>
                <a:latin typeface="華康細圓體" pitchFamily="49" charset="-120"/>
                <a:ea typeface="華康細圓體" pitchFamily="49" charset="-120"/>
              </a:rPr>
              <a:t>(m</a:t>
            </a:r>
            <a:r>
              <a:rPr lang="en-US" altLang="zh-TW" sz="1600" baseline="30000" dirty="0">
                <a:solidFill>
                  <a:prstClr val="black"/>
                </a:solidFill>
                <a:latin typeface="華康細圓體" pitchFamily="49" charset="-120"/>
                <a:ea typeface="華康細圓體" pitchFamily="49" charset="-120"/>
              </a:rPr>
              <a:t>3</a:t>
            </a:r>
            <a:r>
              <a:rPr lang="en-US" altLang="zh-TW" sz="1600" dirty="0">
                <a:solidFill>
                  <a:prstClr val="black"/>
                </a:solidFill>
                <a:latin typeface="華康細圓體" pitchFamily="49" charset="-120"/>
                <a:ea typeface="華康細圓體" pitchFamily="49" charset="-120"/>
              </a:rPr>
              <a:t>)   </a:t>
            </a:r>
            <a:r>
              <a:rPr lang="zh-TW" altLang="en-US" sz="1600" dirty="0">
                <a:solidFill>
                  <a:prstClr val="black"/>
                </a:solidFill>
                <a:latin typeface="華康細圓體" pitchFamily="49" charset="-120"/>
                <a:ea typeface="華康細圓體" pitchFamily="49" charset="-120"/>
              </a:rPr>
              <a:t>      </a:t>
            </a:r>
            <a:r>
              <a:rPr lang="en-US" altLang="zh-TW" sz="1600" dirty="0">
                <a:solidFill>
                  <a:prstClr val="black"/>
                </a:solidFill>
                <a:latin typeface="華康細圓體" pitchFamily="49" charset="-120"/>
                <a:ea typeface="華康細圓體" pitchFamily="49" charset="-120"/>
              </a:rPr>
              <a:t>;  Ed=</a:t>
            </a:r>
            <a:r>
              <a:rPr lang="zh-TW" altLang="en-US" sz="1600" dirty="0">
                <a:solidFill>
                  <a:prstClr val="black"/>
                </a:solidFill>
                <a:latin typeface="華康細圓體" pitchFamily="49" charset="-120"/>
                <a:ea typeface="華康細圓體" pitchFamily="49" charset="-120"/>
              </a:rPr>
              <a:t>該項污染物用戶排放之水質</a:t>
            </a:r>
            <a:r>
              <a:rPr lang="en-US" altLang="zh-TW" sz="1600" dirty="0">
                <a:solidFill>
                  <a:prstClr val="black"/>
                </a:solidFill>
                <a:latin typeface="華康細圓體" pitchFamily="49" charset="-120"/>
                <a:ea typeface="華康細圓體" pitchFamily="49" charset="-120"/>
              </a:rPr>
              <a:t>(</a:t>
            </a:r>
            <a:r>
              <a:rPr lang="zh-TW" altLang="en-US" sz="1600" dirty="0">
                <a:solidFill>
                  <a:prstClr val="black"/>
                </a:solidFill>
                <a:latin typeface="華康細圓體" pitchFamily="49" charset="-120"/>
                <a:ea typeface="華康細圓體" pitchFamily="49" charset="-120"/>
              </a:rPr>
              <a:t>無單位</a:t>
            </a:r>
            <a:r>
              <a:rPr lang="en-US" altLang="zh-TW" sz="1600" dirty="0">
                <a:solidFill>
                  <a:prstClr val="black"/>
                </a:solidFill>
                <a:latin typeface="華康細圓體" pitchFamily="49" charset="-120"/>
                <a:ea typeface="華康細圓體" pitchFamily="49" charset="-120"/>
              </a:rPr>
              <a:t>)</a:t>
            </a:r>
          </a:p>
          <a:p>
            <a:pPr>
              <a:spcBef>
                <a:spcPct val="0"/>
              </a:spcBef>
              <a:buClrTx/>
              <a:buSzTx/>
              <a:buFontTx/>
              <a:buNone/>
            </a:pPr>
            <a:r>
              <a:rPr lang="en-US" altLang="zh-TW" sz="1600" dirty="0">
                <a:solidFill>
                  <a:prstClr val="black"/>
                </a:solidFill>
                <a:latin typeface="華康細圓體" pitchFamily="49" charset="-120"/>
                <a:ea typeface="華康細圓體" pitchFamily="49" charset="-120"/>
              </a:rPr>
              <a:t>Cp=</a:t>
            </a:r>
            <a:r>
              <a:rPr lang="zh-TW" altLang="en-US" sz="1600" dirty="0">
                <a:solidFill>
                  <a:prstClr val="black"/>
                </a:solidFill>
                <a:latin typeface="華康細圓體" pitchFamily="49" charset="-120"/>
                <a:ea typeface="華康細圓體" pitchFamily="49" charset="-120"/>
              </a:rPr>
              <a:t>該項污染物之下水水質標準</a:t>
            </a:r>
            <a:r>
              <a:rPr lang="en-US" altLang="zh-TW" sz="1600" dirty="0">
                <a:solidFill>
                  <a:prstClr val="black"/>
                </a:solidFill>
                <a:latin typeface="華康細圓體" pitchFamily="49" charset="-120"/>
                <a:ea typeface="華康細圓體" pitchFamily="49" charset="-120"/>
              </a:rPr>
              <a:t>(</a:t>
            </a:r>
            <a:r>
              <a:rPr lang="zh-TW" altLang="en-US" sz="1600" dirty="0">
                <a:solidFill>
                  <a:prstClr val="black"/>
                </a:solidFill>
                <a:latin typeface="華康細圓體" pitchFamily="49" charset="-120"/>
                <a:ea typeface="華康細圓體" pitchFamily="49" charset="-120"/>
              </a:rPr>
              <a:t>無單位</a:t>
            </a:r>
            <a:r>
              <a:rPr lang="en-US" altLang="zh-TW" sz="1600" dirty="0">
                <a:solidFill>
                  <a:prstClr val="black"/>
                </a:solidFill>
                <a:latin typeface="華康細圓體" pitchFamily="49" charset="-120"/>
                <a:ea typeface="華康細圓體" pitchFamily="49" charset="-120"/>
              </a:rPr>
              <a:t>) ;  Up=</a:t>
            </a:r>
            <a:r>
              <a:rPr lang="zh-TW" altLang="en-US" sz="1600" dirty="0">
                <a:solidFill>
                  <a:prstClr val="black"/>
                </a:solidFill>
                <a:latin typeface="華康細圓體" pitchFamily="49" charset="-120"/>
                <a:ea typeface="華康細圓體" pitchFamily="49" charset="-120"/>
              </a:rPr>
              <a:t>該項污染物之收費單價</a:t>
            </a:r>
            <a:r>
              <a:rPr lang="en-US" altLang="zh-TW" sz="1600" dirty="0">
                <a:solidFill>
                  <a:prstClr val="black"/>
                </a:solidFill>
                <a:latin typeface="華康細圓體" pitchFamily="49" charset="-120"/>
                <a:ea typeface="華康細圓體" pitchFamily="49" charset="-120"/>
              </a:rPr>
              <a:t>(</a:t>
            </a:r>
            <a:r>
              <a:rPr lang="zh-TW" altLang="en-US" sz="1600" dirty="0">
                <a:solidFill>
                  <a:prstClr val="black"/>
                </a:solidFill>
                <a:latin typeface="華康細圓體" pitchFamily="49" charset="-120"/>
                <a:ea typeface="華康細圓體" pitchFamily="49" charset="-120"/>
              </a:rPr>
              <a:t>元</a:t>
            </a:r>
            <a:r>
              <a:rPr lang="en-US" altLang="zh-TW" sz="1600" dirty="0">
                <a:solidFill>
                  <a:prstClr val="black"/>
                </a:solidFill>
                <a:latin typeface="華康細圓體" pitchFamily="49" charset="-120"/>
                <a:ea typeface="華康細圓體" pitchFamily="49" charset="-120"/>
              </a:rPr>
              <a:t>/m</a:t>
            </a:r>
            <a:r>
              <a:rPr lang="en-US" altLang="zh-TW" sz="1600" baseline="30000" dirty="0">
                <a:solidFill>
                  <a:prstClr val="black"/>
                </a:solidFill>
                <a:latin typeface="華康細圓體" pitchFamily="49" charset="-120"/>
                <a:ea typeface="華康細圓體" pitchFamily="49" charset="-120"/>
              </a:rPr>
              <a:t>3</a:t>
            </a:r>
            <a:r>
              <a:rPr lang="en-US" altLang="zh-TW" sz="1600" dirty="0">
                <a:solidFill>
                  <a:prstClr val="black"/>
                </a:solidFill>
                <a:latin typeface="華康細圓體" pitchFamily="49" charset="-120"/>
                <a:ea typeface="華康細圓體" pitchFamily="49" charset="-120"/>
              </a:rPr>
              <a:t>)</a:t>
            </a:r>
          </a:p>
        </p:txBody>
      </p:sp>
      <p:sp>
        <p:nvSpPr>
          <p:cNvPr id="11" name="矩形 10">
            <a:extLst>
              <a:ext uri="{FF2B5EF4-FFF2-40B4-BE49-F238E27FC236}">
                <a16:creationId xmlns:a16="http://schemas.microsoft.com/office/drawing/2014/main" id="{80B36293-790F-4170-9DA4-DEA5ECFE99FF}"/>
              </a:ext>
            </a:extLst>
          </p:cNvPr>
          <p:cNvSpPr>
            <a:spLocks noChangeArrowheads="1"/>
          </p:cNvSpPr>
          <p:nvPr/>
        </p:nvSpPr>
        <p:spPr bwMode="auto">
          <a:xfrm>
            <a:off x="2117997" y="727255"/>
            <a:ext cx="49080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lr>
                <a:schemeClr val="bg2"/>
              </a:buClr>
              <a:buSzPct val="75000"/>
              <a:buFont typeface="Wingdings" pitchFamily="2" charset="2"/>
              <a:buBlip>
                <a:blip r:embed="rId3"/>
              </a:buBlip>
              <a:defRPr kumimoji="1" sz="3200" b="1">
                <a:solidFill>
                  <a:schemeClr val="tx1"/>
                </a:solidFill>
                <a:latin typeface="Arial" pitchFamily="34" charset="0"/>
                <a:ea typeface="標楷體" pitchFamily="65" charset="-120"/>
              </a:defRPr>
            </a:lvl1pPr>
            <a:lvl2pPr marL="742950" indent="-285750">
              <a:spcBef>
                <a:spcPct val="20000"/>
              </a:spcBef>
              <a:buClr>
                <a:schemeClr val="accent2"/>
              </a:buClr>
              <a:buSzPct val="80000"/>
              <a:buFont typeface="Wingdings" pitchFamily="2" charset="2"/>
              <a:buChar char="¨"/>
              <a:defRPr kumimoji="1" sz="2800" b="1">
                <a:solidFill>
                  <a:schemeClr val="tx1"/>
                </a:solidFill>
                <a:latin typeface="Arial" pitchFamily="34" charset="0"/>
                <a:ea typeface="標楷體" pitchFamily="65" charset="-120"/>
              </a:defRPr>
            </a:lvl2pPr>
            <a:lvl3pPr marL="1143000" indent="-228600">
              <a:spcBef>
                <a:spcPct val="20000"/>
              </a:spcBef>
              <a:buClr>
                <a:schemeClr val="bg2"/>
              </a:buClr>
              <a:buSzPct val="65000"/>
              <a:buFont typeface="Wingdings" pitchFamily="2" charset="2"/>
              <a:buChar char="n"/>
              <a:defRPr kumimoji="1" sz="2400" b="1">
                <a:solidFill>
                  <a:schemeClr val="tx1"/>
                </a:solidFill>
                <a:latin typeface="Arial" pitchFamily="34" charset="0"/>
                <a:ea typeface="標楷體" pitchFamily="65" charset="-120"/>
              </a:defRPr>
            </a:lvl3pPr>
            <a:lvl4pPr marL="1600200" indent="-228600">
              <a:spcBef>
                <a:spcPct val="20000"/>
              </a:spcBef>
              <a:buClr>
                <a:schemeClr val="accent2"/>
              </a:buClr>
              <a:buSzPct val="70000"/>
              <a:buFont typeface="Wingdings" pitchFamily="2" charset="2"/>
              <a:buChar char="¨"/>
              <a:defRPr kumimoji="1" sz="2000" b="1">
                <a:solidFill>
                  <a:schemeClr val="tx1"/>
                </a:solidFill>
                <a:latin typeface="Arial" pitchFamily="34" charset="0"/>
                <a:ea typeface="標楷體" pitchFamily="65" charset="-120"/>
              </a:defRPr>
            </a:lvl4pPr>
            <a:lvl5pPr marL="2057400" indent="-228600">
              <a:spcBef>
                <a:spcPct val="20000"/>
              </a:spcBef>
              <a:buClr>
                <a:schemeClr val="bg2"/>
              </a:buClr>
              <a:buFont typeface="Wingdings" pitchFamily="2" charset="2"/>
              <a:buChar char="§"/>
              <a:defRPr kumimoji="1" sz="2000" b="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9pPr>
          </a:lstStyle>
          <a:p>
            <a:pPr marL="0" indent="0">
              <a:spcBef>
                <a:spcPct val="0"/>
              </a:spcBef>
              <a:buClrTx/>
              <a:buSzTx/>
              <a:buNone/>
            </a:pPr>
            <a:r>
              <a:rPr lang="zh-TW" altLang="en-US" sz="2400" dirty="0">
                <a:solidFill>
                  <a:prstClr val="black"/>
                </a:solidFill>
                <a:latin typeface="華康細圓體" pitchFamily="49" charset="-120"/>
                <a:ea typeface="華康細圓體" pitchFamily="49" charset="-120"/>
              </a:rPr>
              <a:t>真色色度分級級距及分級費率</a:t>
            </a:r>
            <a:endParaRPr lang="zh-TW" altLang="en-US" sz="2400" dirty="0">
              <a:solidFill>
                <a:srgbClr val="0000FF"/>
              </a:solidFill>
              <a:latin typeface="華康細圓體" pitchFamily="49" charset="-120"/>
              <a:ea typeface="華康細圓體" pitchFamily="49" charset="-120"/>
            </a:endParaRPr>
          </a:p>
        </p:txBody>
      </p:sp>
      <p:sp>
        <p:nvSpPr>
          <p:cNvPr id="6" name="Rectangle 5">
            <a:extLst>
              <a:ext uri="{FF2B5EF4-FFF2-40B4-BE49-F238E27FC236}">
                <a16:creationId xmlns:a16="http://schemas.microsoft.com/office/drawing/2014/main" id="{B232FB11-D8AF-4DEF-98FC-A2C1DAA0D541}"/>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11</a:t>
            </a:fld>
            <a:endParaRPr lang="en-US" altLang="zh-TW" sz="1400" b="1" dirty="0">
              <a:solidFill>
                <a:schemeClr val="bg1"/>
              </a:solidFill>
              <a:latin typeface="Calibri"/>
              <a:ea typeface="Gulim" pitchFamily="34" charset="-127"/>
            </a:endParaRPr>
          </a:p>
        </p:txBody>
      </p:sp>
      <p:sp>
        <p:nvSpPr>
          <p:cNvPr id="7" name="標題 1">
            <a:extLst>
              <a:ext uri="{FF2B5EF4-FFF2-40B4-BE49-F238E27FC236}">
                <a16:creationId xmlns:a16="http://schemas.microsoft.com/office/drawing/2014/main" id="{486CAB18-BBCB-4D9D-A20B-D31891E471F6}"/>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二     新增八項水質收費項目</a:t>
            </a:r>
            <a:endParaRPr lang="en-US" altLang="zh-TW" dirty="0"/>
          </a:p>
        </p:txBody>
      </p:sp>
    </p:spTree>
    <p:extLst>
      <p:ext uri="{BB962C8B-B14F-4D97-AF65-F5344CB8AC3E}">
        <p14:creationId xmlns:p14="http://schemas.microsoft.com/office/powerpoint/2010/main" val="387026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22BA6B12-E9FE-40F3-8A70-2133CDD7A4D6}"/>
              </a:ext>
            </a:extLst>
          </p:cNvPr>
          <p:cNvSpPr>
            <a:spLocks noChangeShapeType="1"/>
          </p:cNvSpPr>
          <p:nvPr/>
        </p:nvSpPr>
        <p:spPr bwMode="auto">
          <a:xfrm>
            <a:off x="4841876" y="4975638"/>
            <a:ext cx="2889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TW" altLang="en-US">
              <a:solidFill>
                <a:prstClr val="black"/>
              </a:solidFill>
              <a:latin typeface="Calibri"/>
              <a:ea typeface="新細明體" panose="02020500000000000000" pitchFamily="18" charset="-120"/>
            </a:endParaRPr>
          </a:p>
        </p:txBody>
      </p:sp>
      <p:sp>
        <p:nvSpPr>
          <p:cNvPr id="5" name="AutoShape 4">
            <a:extLst>
              <a:ext uri="{FF2B5EF4-FFF2-40B4-BE49-F238E27FC236}">
                <a16:creationId xmlns:a16="http://schemas.microsoft.com/office/drawing/2014/main" id="{52A51439-6327-4992-AEE8-FE8B4DB14B88}"/>
              </a:ext>
            </a:extLst>
          </p:cNvPr>
          <p:cNvSpPr>
            <a:spLocks noChangeArrowheads="1"/>
          </p:cNvSpPr>
          <p:nvPr/>
        </p:nvSpPr>
        <p:spPr bwMode="auto">
          <a:xfrm rot="5400000">
            <a:off x="4299815" y="-917843"/>
            <a:ext cx="544371" cy="4138042"/>
          </a:xfrm>
          <a:prstGeom prst="roundRect">
            <a:avLst>
              <a:gd name="adj" fmla="val 50000"/>
            </a:avLst>
          </a:prstGeom>
          <a:solidFill>
            <a:srgbClr val="FFCC99"/>
          </a:solidFill>
          <a:ln w="28575" algn="ctr">
            <a:solidFill>
              <a:sysClr val="window" lastClr="FFFFFF"/>
            </a:solidFill>
            <a:round/>
            <a:headEnd/>
            <a:tailEnd/>
          </a:ln>
          <a:effectLst>
            <a:outerShdw dist="107763" dir="2700000" algn="ctr" rotWithShape="0">
              <a:srgbClr val="E7E6E6">
                <a:alpha val="50000"/>
              </a:srgbClr>
            </a:outerShdw>
          </a:effectLst>
        </p:spPr>
        <p:txBody>
          <a:bodyPr rot="10800000" vert="eaVert" anchor="ctr"/>
          <a:lstStyle>
            <a:lvl1pPr>
              <a:spcBef>
                <a:spcPct val="20000"/>
              </a:spcBef>
              <a:buClr>
                <a:schemeClr val="bg2"/>
              </a:buClr>
              <a:buSzPct val="75000"/>
              <a:buFont typeface="Wingdings" pitchFamily="2" charset="2"/>
              <a:buBlip>
                <a:blip r:embed="rId3"/>
              </a:buBlip>
              <a:defRPr kumimoji="1" sz="3200" b="1">
                <a:solidFill>
                  <a:schemeClr val="tx1"/>
                </a:solidFill>
                <a:latin typeface="Arial" pitchFamily="34" charset="0"/>
                <a:ea typeface="標楷體" pitchFamily="65" charset="-120"/>
              </a:defRPr>
            </a:lvl1pPr>
            <a:lvl2pPr marL="742950" indent="-285750">
              <a:spcBef>
                <a:spcPct val="20000"/>
              </a:spcBef>
              <a:buClr>
                <a:schemeClr val="accent2"/>
              </a:buClr>
              <a:buSzPct val="80000"/>
              <a:buFont typeface="Wingdings" pitchFamily="2" charset="2"/>
              <a:buChar char="¨"/>
              <a:defRPr kumimoji="1" sz="2800" b="1">
                <a:solidFill>
                  <a:schemeClr val="tx1"/>
                </a:solidFill>
                <a:latin typeface="Arial" pitchFamily="34" charset="0"/>
                <a:ea typeface="標楷體" pitchFamily="65" charset="-120"/>
              </a:defRPr>
            </a:lvl2pPr>
            <a:lvl3pPr marL="1143000" indent="-228600">
              <a:spcBef>
                <a:spcPct val="20000"/>
              </a:spcBef>
              <a:buClr>
                <a:schemeClr val="bg2"/>
              </a:buClr>
              <a:buSzPct val="65000"/>
              <a:buFont typeface="Wingdings" pitchFamily="2" charset="2"/>
              <a:buChar char="n"/>
              <a:defRPr kumimoji="1" sz="2400" b="1">
                <a:solidFill>
                  <a:schemeClr val="tx1"/>
                </a:solidFill>
                <a:latin typeface="Arial" pitchFamily="34" charset="0"/>
                <a:ea typeface="標楷體" pitchFamily="65" charset="-120"/>
              </a:defRPr>
            </a:lvl3pPr>
            <a:lvl4pPr marL="1600200" indent="-228600">
              <a:spcBef>
                <a:spcPct val="20000"/>
              </a:spcBef>
              <a:buClr>
                <a:schemeClr val="accent2"/>
              </a:buClr>
              <a:buSzPct val="70000"/>
              <a:buFont typeface="Wingdings" pitchFamily="2" charset="2"/>
              <a:buChar char="¨"/>
              <a:defRPr kumimoji="1" sz="2000" b="1">
                <a:solidFill>
                  <a:schemeClr val="tx1"/>
                </a:solidFill>
                <a:latin typeface="Arial" pitchFamily="34" charset="0"/>
                <a:ea typeface="標楷體" pitchFamily="65" charset="-120"/>
              </a:defRPr>
            </a:lvl4pPr>
            <a:lvl5pPr marL="2057400" indent="-228600">
              <a:spcBef>
                <a:spcPct val="20000"/>
              </a:spcBef>
              <a:buClr>
                <a:schemeClr val="bg2"/>
              </a:buClr>
              <a:buFont typeface="Wingdings" pitchFamily="2" charset="2"/>
              <a:buChar char="§"/>
              <a:defRPr kumimoji="1" sz="2000" b="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9pPr>
          </a:lstStyle>
          <a:p>
            <a:pPr>
              <a:spcBef>
                <a:spcPct val="0"/>
              </a:spcBef>
              <a:buClrTx/>
              <a:buSzTx/>
              <a:buFontTx/>
              <a:buNone/>
              <a:defRPr/>
            </a:pPr>
            <a:r>
              <a:rPr lang="zh-TW" altLang="en-US" kern="0" dirty="0">
                <a:solidFill>
                  <a:prstClr val="black"/>
                </a:solidFill>
                <a:latin typeface="標楷體" pitchFamily="65" charset="-120"/>
              </a:rPr>
              <a:t>違規使用費計收方式</a:t>
            </a:r>
          </a:p>
        </p:txBody>
      </p:sp>
      <p:sp>
        <p:nvSpPr>
          <p:cNvPr id="6" name="內容版面配置區 9">
            <a:extLst>
              <a:ext uri="{FF2B5EF4-FFF2-40B4-BE49-F238E27FC236}">
                <a16:creationId xmlns:a16="http://schemas.microsoft.com/office/drawing/2014/main" id="{44F30000-F6D9-485B-A3E3-8F7180FAF02A}"/>
              </a:ext>
            </a:extLst>
          </p:cNvPr>
          <p:cNvSpPr txBox="1">
            <a:spLocks/>
          </p:cNvSpPr>
          <p:nvPr/>
        </p:nvSpPr>
        <p:spPr>
          <a:xfrm>
            <a:off x="635000" y="1769058"/>
            <a:ext cx="7874000" cy="3319883"/>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indent="-271463">
              <a:buFont typeface="Wingdings" pitchFamily="2" charset="2"/>
              <a:buNone/>
              <a:defRPr/>
            </a:pPr>
            <a:r>
              <a:rPr lang="en-US" altLang="zh-TW" dirty="0">
                <a:solidFill>
                  <a:prstClr val="black"/>
                </a:solidFill>
                <a:latin typeface="標楷體" panose="03000509000000000000" pitchFamily="65" charset="-120"/>
                <a:ea typeface="標楷體" panose="03000509000000000000" pitchFamily="65" charset="-120"/>
              </a:rPr>
              <a:t>1.</a:t>
            </a:r>
            <a:r>
              <a:rPr lang="zh-TW" altLang="en-US" dirty="0">
                <a:solidFill>
                  <a:prstClr val="black"/>
                </a:solidFill>
                <a:latin typeface="標楷體" panose="03000509000000000000" pitchFamily="65" charset="-120"/>
                <a:ea typeface="標楷體" panose="03000509000000000000" pitchFamily="65" charset="-120"/>
              </a:rPr>
              <a:t>違規</a:t>
            </a:r>
            <a:r>
              <a:rPr lang="zh-TW" altLang="zh-TW" dirty="0">
                <a:solidFill>
                  <a:prstClr val="black"/>
                </a:solidFill>
                <a:latin typeface="標楷體" panose="03000509000000000000" pitchFamily="65" charset="-120"/>
                <a:ea typeface="標楷體" panose="03000509000000000000" pitchFamily="65" charset="-120"/>
              </a:rPr>
              <a:t>水質</a:t>
            </a:r>
            <a:r>
              <a:rPr lang="zh-TW" altLang="en-US" dirty="0">
                <a:solidFill>
                  <a:prstClr val="black"/>
                </a:solidFill>
                <a:latin typeface="標楷體" panose="03000509000000000000" pitchFamily="65" charset="-120"/>
                <a:ea typeface="標楷體" panose="03000509000000000000" pitchFamily="65" charset="-120"/>
              </a:rPr>
              <a:t>依</a:t>
            </a:r>
            <a:r>
              <a:rPr lang="zh-TW" altLang="zh-TW" dirty="0">
                <a:solidFill>
                  <a:prstClr val="black"/>
                </a:solidFill>
                <a:latin typeface="標楷體" panose="03000509000000000000" pitchFamily="65" charset="-120"/>
                <a:ea typeface="標楷體" panose="03000509000000000000" pitchFamily="65" charset="-120"/>
              </a:rPr>
              <a:t>分級費率計算計</a:t>
            </a:r>
            <a:r>
              <a:rPr lang="zh-TW" altLang="en-US" dirty="0">
                <a:solidFill>
                  <a:prstClr val="black"/>
                </a:solidFill>
                <a:latin typeface="標楷體" panose="03000509000000000000" pitchFamily="65" charset="-120"/>
                <a:ea typeface="標楷體" panose="03000509000000000000" pitchFamily="65" charset="-120"/>
              </a:rPr>
              <a:t>徵</a:t>
            </a:r>
            <a:r>
              <a:rPr lang="zh-TW" altLang="zh-TW" dirty="0">
                <a:solidFill>
                  <a:prstClr val="black"/>
                </a:solidFill>
                <a:latin typeface="標楷體" panose="03000509000000000000" pitchFamily="65" charset="-120"/>
                <a:ea typeface="標楷體" panose="03000509000000000000" pitchFamily="65" charset="-120"/>
              </a:rPr>
              <a:t>違規使用費</a:t>
            </a:r>
            <a:r>
              <a:rPr lang="zh-TW" altLang="en-US" dirty="0">
                <a:solidFill>
                  <a:prstClr val="black"/>
                </a:solidFill>
                <a:latin typeface="標楷體" panose="03000509000000000000" pitchFamily="65" charset="-120"/>
                <a:ea typeface="標楷體" panose="03000509000000000000" pitchFamily="65" charset="-120"/>
              </a:rPr>
              <a:t>。</a:t>
            </a:r>
            <a:endParaRPr lang="en-US" altLang="zh-TW" dirty="0">
              <a:solidFill>
                <a:prstClr val="black"/>
              </a:solidFill>
              <a:latin typeface="標楷體" panose="03000509000000000000" pitchFamily="65" charset="-120"/>
              <a:ea typeface="標楷體" panose="03000509000000000000" pitchFamily="65" charset="-120"/>
            </a:endParaRPr>
          </a:p>
          <a:p>
            <a:pPr marL="719138" indent="-271463">
              <a:buFont typeface="Wingdings" pitchFamily="2" charset="2"/>
              <a:buNone/>
              <a:defRPr/>
            </a:pPr>
            <a:r>
              <a:rPr lang="en-US" altLang="zh-TW" dirty="0">
                <a:solidFill>
                  <a:prstClr val="black"/>
                </a:solidFill>
                <a:latin typeface="標楷體" panose="03000509000000000000" pitchFamily="65" charset="-120"/>
                <a:ea typeface="標楷體" panose="03000509000000000000" pitchFamily="65" charset="-120"/>
              </a:rPr>
              <a:t>2.</a:t>
            </a:r>
            <a:r>
              <a:rPr lang="zh-TW" altLang="zh-TW" dirty="0">
                <a:solidFill>
                  <a:prstClr val="black"/>
                </a:solidFill>
                <a:latin typeface="標楷體" panose="03000509000000000000" pitchFamily="65" charset="-120"/>
                <a:ea typeface="標楷體" panose="03000509000000000000" pitchFamily="65" charset="-120"/>
              </a:rPr>
              <a:t>當日所查獲之</a:t>
            </a:r>
            <a:r>
              <a:rPr lang="zh-TW" altLang="en-US" dirty="0">
                <a:solidFill>
                  <a:prstClr val="black"/>
                </a:solidFill>
                <a:latin typeface="標楷體" panose="03000509000000000000" pitchFamily="65" charset="-120"/>
                <a:ea typeface="標楷體" panose="03000509000000000000" pitchFamily="65" charset="-120"/>
              </a:rPr>
              <a:t>違規水質</a:t>
            </a:r>
            <a:r>
              <a:rPr lang="zh-TW" altLang="zh-TW" dirty="0">
                <a:solidFill>
                  <a:prstClr val="black"/>
                </a:solidFill>
                <a:latin typeface="標楷體" panose="03000509000000000000" pitchFamily="65" charset="-120"/>
                <a:ea typeface="標楷體" panose="03000509000000000000" pitchFamily="65" charset="-120"/>
              </a:rPr>
              <a:t>項目</a:t>
            </a:r>
            <a:r>
              <a:rPr lang="zh-TW" altLang="en-US" dirty="0">
                <a:solidFill>
                  <a:prstClr val="black"/>
                </a:solidFill>
                <a:latin typeface="標楷體" panose="03000509000000000000" pitchFamily="65" charset="-120"/>
                <a:ea typeface="標楷體" panose="03000509000000000000" pitchFamily="65" charset="-120"/>
              </a:rPr>
              <a:t>，</a:t>
            </a:r>
            <a:r>
              <a:rPr lang="zh-TW" altLang="zh-TW" dirty="0">
                <a:solidFill>
                  <a:prstClr val="black"/>
                </a:solidFill>
                <a:latin typeface="標楷體" panose="03000509000000000000" pitchFamily="65" charset="-120"/>
                <a:ea typeface="標楷體" panose="03000509000000000000" pitchFamily="65" charset="-120"/>
              </a:rPr>
              <a:t>依</a:t>
            </a:r>
            <a:r>
              <a:rPr lang="zh-TW" altLang="en-US" dirty="0">
                <a:solidFill>
                  <a:prstClr val="black"/>
                </a:solidFill>
                <a:latin typeface="標楷體" panose="03000509000000000000" pitchFamily="65" charset="-120"/>
                <a:ea typeface="標楷體" panose="03000509000000000000" pitchFamily="65" charset="-120"/>
              </a:rPr>
              <a:t>當</a:t>
            </a:r>
            <a:r>
              <a:rPr lang="zh-TW" altLang="en-US" dirty="0">
                <a:solidFill>
                  <a:srgbClr val="C00000"/>
                </a:solidFill>
                <a:latin typeface="標楷體" panose="03000509000000000000" pitchFamily="65" charset="-120"/>
                <a:ea typeface="標楷體" panose="03000509000000000000" pitchFamily="65" charset="-120"/>
              </a:rPr>
              <a:t>次</a:t>
            </a:r>
            <a:r>
              <a:rPr lang="zh-TW" altLang="en-US" dirty="0">
                <a:solidFill>
                  <a:prstClr val="black"/>
                </a:solidFill>
                <a:latin typeface="標楷體" panose="03000509000000000000" pitchFamily="65" charset="-120"/>
                <a:ea typeface="標楷體" panose="03000509000000000000" pitchFamily="65" charset="-120"/>
              </a:rPr>
              <a:t>水量</a:t>
            </a:r>
            <a:r>
              <a:rPr lang="zh-TW" altLang="zh-TW" dirty="0">
                <a:solidFill>
                  <a:prstClr val="black"/>
                </a:solidFill>
                <a:latin typeface="標楷體" panose="03000509000000000000" pitchFamily="65" charset="-120"/>
                <a:ea typeface="標楷體" panose="03000509000000000000" pitchFamily="65" charset="-120"/>
              </a:rPr>
              <a:t>加計徵收違規廢</a:t>
            </a:r>
            <a:r>
              <a:rPr lang="en-US" altLang="zh-TW" dirty="0">
                <a:solidFill>
                  <a:prstClr val="black"/>
                </a:solidFill>
                <a:latin typeface="標楷體" panose="03000509000000000000" pitchFamily="65" charset="-120"/>
                <a:ea typeface="標楷體" panose="03000509000000000000" pitchFamily="65" charset="-120"/>
              </a:rPr>
              <a:t>(</a:t>
            </a:r>
            <a:r>
              <a:rPr lang="zh-TW" altLang="zh-TW" dirty="0">
                <a:solidFill>
                  <a:prstClr val="black"/>
                </a:solidFill>
                <a:latin typeface="標楷體" panose="03000509000000000000" pitchFamily="65" charset="-120"/>
                <a:ea typeface="標楷體" panose="03000509000000000000" pitchFamily="65" charset="-120"/>
              </a:rPr>
              <a:t>污</a:t>
            </a:r>
            <a:r>
              <a:rPr lang="en-US" altLang="zh-TW" dirty="0">
                <a:solidFill>
                  <a:prstClr val="black"/>
                </a:solidFill>
                <a:latin typeface="標楷體" panose="03000509000000000000" pitchFamily="65" charset="-120"/>
                <a:ea typeface="標楷體" panose="03000509000000000000" pitchFamily="65" charset="-120"/>
              </a:rPr>
              <a:t>)</a:t>
            </a:r>
            <a:r>
              <a:rPr lang="zh-TW" altLang="zh-TW" dirty="0">
                <a:solidFill>
                  <a:prstClr val="black"/>
                </a:solidFill>
                <a:latin typeface="標楷體" panose="03000509000000000000" pitchFamily="65" charset="-120"/>
                <a:ea typeface="標楷體" panose="03000509000000000000" pitchFamily="65" charset="-120"/>
              </a:rPr>
              <a:t>水處理使用費</a:t>
            </a:r>
            <a:r>
              <a:rPr lang="zh-TW" altLang="en-US" dirty="0">
                <a:solidFill>
                  <a:prstClr val="black"/>
                </a:solidFill>
                <a:latin typeface="標楷體" panose="03000509000000000000" pitchFamily="65" charset="-120"/>
                <a:ea typeface="標楷體" panose="03000509000000000000" pitchFamily="65" charset="-120"/>
              </a:rPr>
              <a:t>，計收方式如下：</a:t>
            </a:r>
            <a:endParaRPr lang="en-US" altLang="zh-TW" dirty="0">
              <a:solidFill>
                <a:prstClr val="black"/>
              </a:solidFill>
              <a:latin typeface="標楷體" panose="03000509000000000000" pitchFamily="65" charset="-120"/>
              <a:ea typeface="標楷體" panose="03000509000000000000" pitchFamily="65" charset="-120"/>
            </a:endParaRPr>
          </a:p>
          <a:p>
            <a:pPr marL="1069975" indent="-457200">
              <a:buFont typeface="Wingdings" pitchFamily="2" charset="2"/>
              <a:buChar char="Ø"/>
              <a:defRPr/>
            </a:pPr>
            <a:r>
              <a:rPr lang="zh-TW" altLang="en-US" dirty="0">
                <a:solidFill>
                  <a:prstClr val="black"/>
                </a:solidFill>
                <a:latin typeface="標楷體" panose="03000509000000000000" pitchFamily="65" charset="-120"/>
                <a:ea typeface="標楷體" panose="03000509000000000000" pitchFamily="65" charset="-120"/>
              </a:rPr>
              <a:t>追溯一年內未有違規裁罰紀錄者以</a:t>
            </a:r>
            <a:r>
              <a:rPr lang="en-US" altLang="zh-TW" u="dbl" dirty="0">
                <a:solidFill>
                  <a:prstClr val="black"/>
                </a:solidFill>
                <a:uFill>
                  <a:solidFill>
                    <a:srgbClr val="C00000"/>
                  </a:solidFill>
                </a:uFill>
                <a:latin typeface="標楷體" panose="03000509000000000000" pitchFamily="65" charset="-120"/>
                <a:ea typeface="標楷體" panose="03000509000000000000" pitchFamily="65" charset="-120"/>
              </a:rPr>
              <a:t>2</a:t>
            </a:r>
            <a:r>
              <a:rPr lang="zh-TW" altLang="en-US" u="dbl" dirty="0">
                <a:solidFill>
                  <a:prstClr val="black"/>
                </a:solidFill>
                <a:uFill>
                  <a:solidFill>
                    <a:srgbClr val="C00000"/>
                  </a:solidFill>
                </a:uFill>
                <a:latin typeface="標楷體" panose="03000509000000000000" pitchFamily="65" charset="-120"/>
                <a:ea typeface="標楷體" panose="03000509000000000000" pitchFamily="65" charset="-120"/>
              </a:rPr>
              <a:t>倍</a:t>
            </a:r>
            <a:r>
              <a:rPr lang="zh-TW" altLang="en-US" dirty="0">
                <a:solidFill>
                  <a:prstClr val="black"/>
                </a:solidFill>
                <a:latin typeface="標楷體" panose="03000509000000000000" pitchFamily="65" charset="-120"/>
                <a:ea typeface="標楷體" panose="03000509000000000000" pitchFamily="65" charset="-120"/>
              </a:rPr>
              <a:t>計收</a:t>
            </a:r>
            <a:endParaRPr lang="en-US" altLang="zh-TW" dirty="0">
              <a:solidFill>
                <a:prstClr val="black"/>
              </a:solidFill>
              <a:latin typeface="標楷體" panose="03000509000000000000" pitchFamily="65" charset="-120"/>
              <a:ea typeface="標楷體" panose="03000509000000000000" pitchFamily="65" charset="-120"/>
            </a:endParaRPr>
          </a:p>
          <a:p>
            <a:pPr marL="1069975" indent="-457200">
              <a:buFont typeface="Wingdings" pitchFamily="2" charset="2"/>
              <a:buChar char="Ø"/>
              <a:defRPr/>
            </a:pPr>
            <a:r>
              <a:rPr lang="zh-TW" altLang="en-US" dirty="0">
                <a:solidFill>
                  <a:prstClr val="black"/>
                </a:solidFill>
                <a:latin typeface="標楷體" panose="03000509000000000000" pitchFamily="65" charset="-120"/>
                <a:ea typeface="標楷體" panose="03000509000000000000" pitchFamily="65" charset="-120"/>
              </a:rPr>
              <a:t>追溯一年內有違規裁罰紀錄者則以</a:t>
            </a:r>
            <a:r>
              <a:rPr lang="en-US" altLang="zh-TW" u="dbl" dirty="0">
                <a:solidFill>
                  <a:prstClr val="black"/>
                </a:solidFill>
                <a:uFill>
                  <a:solidFill>
                    <a:srgbClr val="C00000"/>
                  </a:solidFill>
                </a:uFill>
                <a:latin typeface="標楷體" panose="03000509000000000000" pitchFamily="65" charset="-120"/>
                <a:ea typeface="標楷體" panose="03000509000000000000" pitchFamily="65" charset="-120"/>
              </a:rPr>
              <a:t>3</a:t>
            </a:r>
            <a:r>
              <a:rPr lang="zh-TW" altLang="en-US" u="dbl" dirty="0">
                <a:solidFill>
                  <a:prstClr val="black"/>
                </a:solidFill>
                <a:uFill>
                  <a:solidFill>
                    <a:srgbClr val="C00000"/>
                  </a:solidFill>
                </a:uFill>
                <a:latin typeface="標楷體" panose="03000509000000000000" pitchFamily="65" charset="-120"/>
                <a:ea typeface="標楷體" panose="03000509000000000000" pitchFamily="65" charset="-120"/>
              </a:rPr>
              <a:t>倍</a:t>
            </a:r>
            <a:r>
              <a:rPr lang="zh-TW" altLang="en-US" dirty="0">
                <a:solidFill>
                  <a:prstClr val="black"/>
                </a:solidFill>
                <a:latin typeface="標楷體" panose="03000509000000000000" pitchFamily="65" charset="-120"/>
                <a:ea typeface="標楷體" panose="03000509000000000000" pitchFamily="65" charset="-120"/>
              </a:rPr>
              <a:t>計收</a:t>
            </a:r>
            <a:endParaRPr lang="en-US" altLang="zh-TW" dirty="0">
              <a:solidFill>
                <a:prstClr val="black"/>
              </a:solidFill>
              <a:latin typeface="標楷體" panose="03000509000000000000" pitchFamily="65" charset="-120"/>
              <a:ea typeface="標楷體" panose="03000509000000000000" pitchFamily="65" charset="-120"/>
            </a:endParaRPr>
          </a:p>
          <a:p>
            <a:pPr marL="1069975" indent="-457200">
              <a:buFont typeface="Wingdings" pitchFamily="2" charset="2"/>
              <a:buChar char="Ø"/>
              <a:defRPr/>
            </a:pPr>
            <a:r>
              <a:rPr lang="zh-TW" altLang="en-US" dirty="0">
                <a:solidFill>
                  <a:prstClr val="black"/>
                </a:solidFill>
                <a:latin typeface="標楷體" panose="03000509000000000000" pitchFamily="65" charset="-120"/>
                <a:ea typeface="標楷體" panose="03000509000000000000" pitchFamily="65" charset="-120"/>
              </a:rPr>
              <a:t>最高計收金額為新臺幣</a:t>
            </a:r>
            <a:r>
              <a:rPr lang="en-US" altLang="zh-TW" u="dbl" dirty="0">
                <a:solidFill>
                  <a:prstClr val="black"/>
                </a:solidFill>
                <a:uFill>
                  <a:solidFill>
                    <a:srgbClr val="C00000"/>
                  </a:solidFill>
                </a:uFill>
                <a:latin typeface="標楷體" panose="03000509000000000000" pitchFamily="65" charset="-120"/>
                <a:ea typeface="標楷體" panose="03000509000000000000" pitchFamily="65" charset="-120"/>
              </a:rPr>
              <a:t>1,000</a:t>
            </a:r>
            <a:r>
              <a:rPr lang="zh-TW" altLang="en-US" u="dbl" dirty="0">
                <a:solidFill>
                  <a:prstClr val="black"/>
                </a:solidFill>
                <a:uFill>
                  <a:solidFill>
                    <a:srgbClr val="C00000"/>
                  </a:solidFill>
                </a:uFill>
                <a:latin typeface="標楷體" panose="03000509000000000000" pitchFamily="65" charset="-120"/>
                <a:ea typeface="標楷體" panose="03000509000000000000" pitchFamily="65" charset="-120"/>
              </a:rPr>
              <a:t>萬</a:t>
            </a:r>
            <a:r>
              <a:rPr lang="zh-TW" altLang="en-US" dirty="0">
                <a:solidFill>
                  <a:prstClr val="black"/>
                </a:solidFill>
                <a:latin typeface="標楷體" panose="03000509000000000000" pitchFamily="65" charset="-120"/>
                <a:ea typeface="標楷體" panose="03000509000000000000" pitchFamily="65" charset="-120"/>
              </a:rPr>
              <a:t>元。</a:t>
            </a:r>
            <a:endParaRPr lang="en-US" altLang="zh-TW" dirty="0">
              <a:solidFill>
                <a:prstClr val="black"/>
              </a:solidFill>
              <a:latin typeface="標楷體" panose="03000509000000000000" pitchFamily="65" charset="-120"/>
              <a:ea typeface="標楷體" panose="03000509000000000000" pitchFamily="65" charset="-120"/>
            </a:endParaRPr>
          </a:p>
        </p:txBody>
      </p:sp>
      <p:sp>
        <p:nvSpPr>
          <p:cNvPr id="7" name="Rectangle 5">
            <a:extLst>
              <a:ext uri="{FF2B5EF4-FFF2-40B4-BE49-F238E27FC236}">
                <a16:creationId xmlns:a16="http://schemas.microsoft.com/office/drawing/2014/main" id="{53C778D6-394C-4AFC-9DAC-95409C6B0C20}"/>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12</a:t>
            </a:fld>
            <a:endParaRPr lang="en-US" altLang="zh-TW" sz="1400" b="1" dirty="0">
              <a:solidFill>
                <a:schemeClr val="bg1"/>
              </a:solidFill>
              <a:latin typeface="Calibri"/>
              <a:ea typeface="Gulim" pitchFamily="34" charset="-127"/>
            </a:endParaRPr>
          </a:p>
        </p:txBody>
      </p:sp>
      <p:sp>
        <p:nvSpPr>
          <p:cNvPr id="8" name="標題 1">
            <a:extLst>
              <a:ext uri="{FF2B5EF4-FFF2-40B4-BE49-F238E27FC236}">
                <a16:creationId xmlns:a16="http://schemas.microsoft.com/office/drawing/2014/main" id="{F925E5D7-F25B-4655-986C-C74F8C7A2270}"/>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二     新增八項水質收費項目</a:t>
            </a:r>
            <a:endParaRPr lang="en-US" altLang="zh-TW" dirty="0"/>
          </a:p>
        </p:txBody>
      </p:sp>
    </p:spTree>
    <p:extLst>
      <p:ext uri="{BB962C8B-B14F-4D97-AF65-F5344CB8AC3E}">
        <p14:creationId xmlns:p14="http://schemas.microsoft.com/office/powerpoint/2010/main" val="323645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A1F3422-F3A0-42D2-82E6-08CC4225A1EC}"/>
              </a:ext>
            </a:extLst>
          </p:cNvPr>
          <p:cNvSpPr txBox="1"/>
          <p:nvPr/>
        </p:nvSpPr>
        <p:spPr>
          <a:xfrm>
            <a:off x="53180" y="1023749"/>
            <a:ext cx="9023174" cy="461665"/>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屬第</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20</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點第</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項第</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款，用戶</a:t>
            </a:r>
            <a:r>
              <a:rPr kumimoji="1" lang="zh-TW" altLang="en-US" sz="2400" b="0" i="0" u="sng"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未主動通知</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，查獲違規排放廢</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污</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水者</a:t>
            </a:r>
          </a:p>
        </p:txBody>
      </p:sp>
      <p:sp>
        <p:nvSpPr>
          <p:cNvPr id="5" name="矩形 1">
            <a:extLst>
              <a:ext uri="{FF2B5EF4-FFF2-40B4-BE49-F238E27FC236}">
                <a16:creationId xmlns:a16="http://schemas.microsoft.com/office/drawing/2014/main" id="{AD483EE0-EC39-4D2D-B07E-92694D103197}"/>
              </a:ext>
            </a:extLst>
          </p:cNvPr>
          <p:cNvSpPr>
            <a:spLocks noChangeArrowheads="1"/>
          </p:cNvSpPr>
          <p:nvPr/>
        </p:nvSpPr>
        <p:spPr bwMode="auto">
          <a:xfrm>
            <a:off x="1395426" y="99604"/>
            <a:ext cx="7437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三  用戶排放廢</a:t>
            </a:r>
            <a:r>
              <a:rPr kumimoji="0" lang="en-US" altLang="zh-TW"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a:t>
            </a:r>
            <a:r>
              <a:rPr kumimoji="0" lang="zh-TW" altLang="en-US"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污</a:t>
            </a:r>
            <a:r>
              <a:rPr kumimoji="0" lang="en-US" altLang="zh-TW"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a:t>
            </a:r>
            <a:r>
              <a:rPr kumimoji="0" lang="zh-TW" altLang="en-US"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水使用費之計徵方式說明</a:t>
            </a:r>
          </a:p>
        </p:txBody>
      </p:sp>
      <p:grpSp>
        <p:nvGrpSpPr>
          <p:cNvPr id="6" name="群組 18">
            <a:extLst>
              <a:ext uri="{FF2B5EF4-FFF2-40B4-BE49-F238E27FC236}">
                <a16:creationId xmlns:a16="http://schemas.microsoft.com/office/drawing/2014/main" id="{D6462AC1-2787-4E4D-9DBC-7251EF63A82C}"/>
              </a:ext>
            </a:extLst>
          </p:cNvPr>
          <p:cNvGrpSpPr>
            <a:grpSpLocks/>
          </p:cNvGrpSpPr>
          <p:nvPr/>
        </p:nvGrpSpPr>
        <p:grpSpPr bwMode="auto">
          <a:xfrm>
            <a:off x="5110630" y="2520381"/>
            <a:ext cx="3722257" cy="2290762"/>
            <a:chOff x="729681" y="2287613"/>
            <a:chExt cx="3814945" cy="2207998"/>
          </a:xfrm>
        </p:grpSpPr>
        <p:sp>
          <p:nvSpPr>
            <p:cNvPr id="7" name="Line 11">
              <a:extLst>
                <a:ext uri="{FF2B5EF4-FFF2-40B4-BE49-F238E27FC236}">
                  <a16:creationId xmlns:a16="http://schemas.microsoft.com/office/drawing/2014/main" id="{CC96B1DC-F615-4517-853E-DC2384F15470}"/>
                </a:ext>
              </a:extLst>
            </p:cNvPr>
            <p:cNvSpPr>
              <a:spLocks noChangeShapeType="1"/>
            </p:cNvSpPr>
            <p:nvPr/>
          </p:nvSpPr>
          <p:spPr bwMode="auto">
            <a:xfrm>
              <a:off x="729681" y="3770337"/>
              <a:ext cx="3687180"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8" name="Text Box 10">
              <a:extLst>
                <a:ext uri="{FF2B5EF4-FFF2-40B4-BE49-F238E27FC236}">
                  <a16:creationId xmlns:a16="http://schemas.microsoft.com/office/drawing/2014/main" id="{A24845CB-24D6-4FEC-9BDB-26D4175F4CCC}"/>
                </a:ext>
              </a:extLst>
            </p:cNvPr>
            <p:cNvSpPr txBox="1">
              <a:spLocks noChangeArrowheads="1"/>
            </p:cNvSpPr>
            <p:nvPr/>
          </p:nvSpPr>
          <p:spPr bwMode="auto">
            <a:xfrm>
              <a:off x="859202" y="2770607"/>
              <a:ext cx="865281" cy="5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用戶違規排放</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9" name="AutoShape 9">
              <a:extLst>
                <a:ext uri="{FF2B5EF4-FFF2-40B4-BE49-F238E27FC236}">
                  <a16:creationId xmlns:a16="http://schemas.microsoft.com/office/drawing/2014/main" id="{E04F61CF-EF46-4A9E-AE05-13A705EB8BE8}"/>
                </a:ext>
              </a:extLst>
            </p:cNvPr>
            <p:cNvSpPr>
              <a:spLocks/>
            </p:cNvSpPr>
            <p:nvPr/>
          </p:nvSpPr>
          <p:spPr bwMode="auto">
            <a:xfrm rot="-5400000">
              <a:off x="1681788" y="3327815"/>
              <a:ext cx="292100" cy="1339066"/>
            </a:xfrm>
            <a:prstGeom prst="leftBrace">
              <a:avLst>
                <a:gd name="adj1" fmla="val 595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0" name="Line 8">
              <a:extLst>
                <a:ext uri="{FF2B5EF4-FFF2-40B4-BE49-F238E27FC236}">
                  <a16:creationId xmlns:a16="http://schemas.microsoft.com/office/drawing/2014/main" id="{D880F91B-6151-4F94-833B-5C227E7BD6C4}"/>
                </a:ext>
              </a:extLst>
            </p:cNvPr>
            <p:cNvSpPr>
              <a:spLocks noChangeShapeType="1"/>
            </p:cNvSpPr>
            <p:nvPr/>
          </p:nvSpPr>
          <p:spPr bwMode="auto">
            <a:xfrm>
              <a:off x="1186880" y="3290913"/>
              <a:ext cx="0" cy="4841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1" name="Line 7">
              <a:extLst>
                <a:ext uri="{FF2B5EF4-FFF2-40B4-BE49-F238E27FC236}">
                  <a16:creationId xmlns:a16="http://schemas.microsoft.com/office/drawing/2014/main" id="{41B3FDE6-4605-4465-9476-466B6C7BFB49}"/>
                </a:ext>
              </a:extLst>
            </p:cNvPr>
            <p:cNvSpPr>
              <a:spLocks noChangeShapeType="1"/>
            </p:cNvSpPr>
            <p:nvPr/>
          </p:nvSpPr>
          <p:spPr bwMode="auto">
            <a:xfrm>
              <a:off x="3815780" y="3271863"/>
              <a:ext cx="0" cy="484187"/>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2" name="Text Box 6">
              <a:extLst>
                <a:ext uri="{FF2B5EF4-FFF2-40B4-BE49-F238E27FC236}">
                  <a16:creationId xmlns:a16="http://schemas.microsoft.com/office/drawing/2014/main" id="{6602FB34-7FF4-4A21-8651-BCB376B5DC65}"/>
                </a:ext>
              </a:extLst>
            </p:cNvPr>
            <p:cNvSpPr txBox="1">
              <a:spLocks noChangeArrowheads="1"/>
            </p:cNvSpPr>
            <p:nvPr/>
          </p:nvSpPr>
          <p:spPr bwMode="auto">
            <a:xfrm>
              <a:off x="1453471" y="4194834"/>
              <a:ext cx="1043901" cy="3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收費日數以</a:t>
              </a: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日計收</a:t>
              </a: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3" name="Text Box 5">
              <a:extLst>
                <a:ext uri="{FF2B5EF4-FFF2-40B4-BE49-F238E27FC236}">
                  <a16:creationId xmlns:a16="http://schemas.microsoft.com/office/drawing/2014/main" id="{405B2654-06BA-4AF1-B89C-F65F3598EE90}"/>
                </a:ext>
              </a:extLst>
            </p:cNvPr>
            <p:cNvSpPr txBox="1">
              <a:spLocks noChangeArrowheads="1"/>
            </p:cNvSpPr>
            <p:nvPr/>
          </p:nvSpPr>
          <p:spPr bwMode="auto">
            <a:xfrm>
              <a:off x="1603680" y="3783977"/>
              <a:ext cx="448316"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4" name="Text Box 4">
              <a:extLst>
                <a:ext uri="{FF2B5EF4-FFF2-40B4-BE49-F238E27FC236}">
                  <a16:creationId xmlns:a16="http://schemas.microsoft.com/office/drawing/2014/main" id="{B528BC28-C430-48A9-AB0B-AA43CB2B19A9}"/>
                </a:ext>
              </a:extLst>
            </p:cNvPr>
            <p:cNvSpPr txBox="1">
              <a:spLocks noChangeArrowheads="1"/>
            </p:cNvSpPr>
            <p:nvPr/>
          </p:nvSpPr>
          <p:spPr bwMode="auto">
            <a:xfrm>
              <a:off x="2279266" y="3049613"/>
              <a:ext cx="61019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2/4</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5" name="Line 3">
              <a:extLst>
                <a:ext uri="{FF2B5EF4-FFF2-40B4-BE49-F238E27FC236}">
                  <a16:creationId xmlns:a16="http://schemas.microsoft.com/office/drawing/2014/main" id="{AB67C559-B696-436C-BF80-ACC0BED2628C}"/>
                </a:ext>
              </a:extLst>
            </p:cNvPr>
            <p:cNvSpPr>
              <a:spLocks noChangeShapeType="1"/>
            </p:cNvSpPr>
            <p:nvPr/>
          </p:nvSpPr>
          <p:spPr bwMode="auto">
            <a:xfrm>
              <a:off x="2497371" y="3269109"/>
              <a:ext cx="0" cy="484187"/>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6" name="Text Box 2">
              <a:extLst>
                <a:ext uri="{FF2B5EF4-FFF2-40B4-BE49-F238E27FC236}">
                  <a16:creationId xmlns:a16="http://schemas.microsoft.com/office/drawing/2014/main" id="{B175CEE6-A6B2-4146-946C-FB1C66B5A302}"/>
                </a:ext>
              </a:extLst>
            </p:cNvPr>
            <p:cNvSpPr txBox="1">
              <a:spLocks noChangeArrowheads="1"/>
            </p:cNvSpPr>
            <p:nvPr/>
          </p:nvSpPr>
          <p:spPr bwMode="auto">
            <a:xfrm>
              <a:off x="3401626" y="2450975"/>
              <a:ext cx="1143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2/5</a:t>
              </a:r>
              <a:r>
                <a:rPr kumimoji="0" lang="zh-TW" altLang="en-US"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經用戶通知改善完成且查驗其排放水質符合下水水質標準</a:t>
              </a:r>
              <a:endParaRPr kumimoji="0" lang="zh-TW" altLang="en-US" sz="28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7" name="AutoShape 1">
              <a:extLst>
                <a:ext uri="{FF2B5EF4-FFF2-40B4-BE49-F238E27FC236}">
                  <a16:creationId xmlns:a16="http://schemas.microsoft.com/office/drawing/2014/main" id="{1E0EF0B8-80C8-4E24-ACB7-75DC48335FF7}"/>
                </a:ext>
              </a:extLst>
            </p:cNvPr>
            <p:cNvSpPr>
              <a:spLocks/>
            </p:cNvSpPr>
            <p:nvPr/>
          </p:nvSpPr>
          <p:spPr bwMode="auto">
            <a:xfrm>
              <a:off x="1690118" y="2287613"/>
              <a:ext cx="1439862" cy="415099"/>
            </a:xfrm>
            <a:prstGeom prst="borderCallout1">
              <a:avLst>
                <a:gd name="adj1" fmla="val 18019"/>
                <a:gd name="adj2" fmla="val -5292"/>
                <a:gd name="adj3" fmla="val 113014"/>
                <a:gd name="adj4" fmla="val -21560"/>
              </a:avLst>
            </a:prstGeom>
            <a:solidFill>
              <a:srgbClr val="FFFFFF"/>
            </a:solidFill>
            <a:ln w="9525">
              <a:solidFill>
                <a:srgbClr val="000000"/>
              </a:solidFill>
              <a:miter lim="800000"/>
              <a:headEnd/>
              <a:tailEnd/>
            </a:ln>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日違規項目：</a:t>
              </a:r>
              <a:endParaRPr kumimoji="0" lang="en-US" altLang="zh-TW"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0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650</a:t>
              </a:r>
              <a:endParaRPr kumimoji="0" lang="en-US" altLang="zh-TW" sz="28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grpSp>
      <p:sp>
        <p:nvSpPr>
          <p:cNvPr id="18" name="Rectangle 12">
            <a:extLst>
              <a:ext uri="{FF2B5EF4-FFF2-40B4-BE49-F238E27FC236}">
                <a16:creationId xmlns:a16="http://schemas.microsoft.com/office/drawing/2014/main" id="{328ADAB8-1700-4FDF-93D2-889D96966BBE}"/>
              </a:ext>
            </a:extLst>
          </p:cNvPr>
          <p:cNvSpPr>
            <a:spLocks noChangeArrowheads="1"/>
          </p:cNvSpPr>
          <p:nvPr/>
        </p:nvSpPr>
        <p:spPr bwMode="gray">
          <a:xfrm>
            <a:off x="222090" y="1503277"/>
            <a:ext cx="1470025"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9" name="Rectangle 20">
            <a:extLst>
              <a:ext uri="{FF2B5EF4-FFF2-40B4-BE49-F238E27FC236}">
                <a16:creationId xmlns:a16="http://schemas.microsoft.com/office/drawing/2014/main" id="{65E9BA0C-BDE9-4E41-940E-2245B47307F4}"/>
              </a:ext>
            </a:extLst>
          </p:cNvPr>
          <p:cNvSpPr>
            <a:spLocks noChangeArrowheads="1"/>
          </p:cNvSpPr>
          <p:nvPr/>
        </p:nvSpPr>
        <p:spPr bwMode="gray">
          <a:xfrm>
            <a:off x="191927" y="2264701"/>
            <a:ext cx="4798145" cy="1169551"/>
          </a:xfrm>
          <a:prstGeom prst="rect">
            <a:avLst/>
          </a:prstGeom>
          <a:solidFill>
            <a:sysClr val="window" lastClr="FFFFFF"/>
          </a:solidFill>
          <a:ln w="25400" cap="flat" cmpd="sng" algn="ctr">
            <a:solidFill>
              <a:srgbClr val="8064A2"/>
            </a:solidFill>
            <a:prstDash val="solid"/>
            <a:headEnd/>
            <a:tailEnd/>
          </a:ln>
          <a:effectLst/>
        </p:spPr>
        <p:txBody>
          <a:bodyPr wrap="square"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a:defRPr sz="2800" b="1">
                <a:solidFill>
                  <a:schemeClr val="tx1"/>
                </a:solidFill>
                <a:latin typeface="Verdana" panose="020B0604030504040204" pitchFamily="34" charset="0"/>
                <a:ea typeface="微軟正黑體" panose="020B0604030504040204" pitchFamily="34" charset="-120"/>
              </a:defRPr>
            </a:lvl2pPr>
            <a:lvl3pPr>
              <a:defRPr sz="2800" b="1">
                <a:solidFill>
                  <a:schemeClr val="tx1"/>
                </a:solidFill>
                <a:latin typeface="Verdana" panose="020B0604030504040204" pitchFamily="34" charset="0"/>
                <a:ea typeface="微軟正黑體" panose="020B0604030504040204" pitchFamily="34" charset="-120"/>
              </a:defRPr>
            </a:lvl3pPr>
            <a:lvl4pPr>
              <a:defRPr sz="2800" b="1">
                <a:solidFill>
                  <a:schemeClr val="tx1"/>
                </a:solidFill>
                <a:latin typeface="Verdana" panose="020B0604030504040204" pitchFamily="34" charset="0"/>
                <a:ea typeface="微軟正黑體" panose="020B0604030504040204" pitchFamily="34" charset="-120"/>
              </a:defRPr>
            </a:lvl4pPr>
            <a:lvl5pPr>
              <a:defRPr sz="2800" b="1">
                <a:solidFill>
                  <a:schemeClr val="tx1"/>
                </a:solidFill>
                <a:latin typeface="Verdana" panose="020B0604030504040204" pitchFamily="34" charset="0"/>
                <a:ea typeface="微軟正黑體" panose="020B0604030504040204" pitchFamily="34" charset="-120"/>
              </a:defRPr>
            </a:lvl5pPr>
            <a:lvl6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一</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大園</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工業區污水下水道下水水質標準真色色度為</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二</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zh-TW" altLang="en-US" sz="1400" u="none" strike="noStrike" cap="none" normalizeH="0" baseline="0" dirty="0">
                <a:ln>
                  <a:noFill/>
                </a:ln>
                <a:solidFill>
                  <a:schemeClr val="tx1">
                    <a:lumMod val="50000"/>
                  </a:schemeClr>
                </a:solidFill>
                <a:effectLst/>
                <a:latin typeface="微軟正黑體" panose="020B0604030504040204" pitchFamily="34" charset="-120"/>
              </a:rPr>
              <a:t>元</a:t>
            </a:r>
            <a:r>
              <a:rPr kumimoji="0" lang="en-US" altLang="zh-TW" sz="1400" u="none" strike="noStrike" cap="none" normalizeH="0" baseline="0" dirty="0">
                <a:ln>
                  <a:noFill/>
                </a:ln>
                <a:solidFill>
                  <a:schemeClr val="tx1">
                    <a:lumMod val="50000"/>
                  </a:schemeClr>
                </a:solidFill>
                <a:effectLst/>
                <a:latin typeface="微軟正黑體" panose="020B0604030504040204" pitchFamily="34" charset="-120"/>
              </a:rPr>
              <a:t>/m</a:t>
            </a:r>
            <a:r>
              <a:rPr kumimoji="0" lang="en-US" altLang="zh-TW" sz="1400" u="none" strike="noStrike" cap="none" normalizeH="0" baseline="30000" dirty="0">
                <a:ln>
                  <a:noFill/>
                </a:ln>
                <a:solidFill>
                  <a:schemeClr val="tx1">
                    <a:lumMod val="50000"/>
                  </a:schemeClr>
                </a:solidFill>
                <a:effectLst/>
                <a:latin typeface="微軟正黑體" panose="020B0604030504040204" pitchFamily="34" charset="-120"/>
              </a:rPr>
              <a:t>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361950" marR="0" lvl="0" indent="-361950" eaLnBrk="0" fontAlgn="base" hangingPunct="0">
              <a:lnSpc>
                <a:spcPct val="100000"/>
              </a:lnSpc>
              <a:spcBef>
                <a:spcPct val="0"/>
              </a:spcBef>
              <a:spcAft>
                <a:spcPct val="0"/>
              </a:spcAft>
              <a:buClrTx/>
              <a:buSzTx/>
              <a:buFontTx/>
              <a:buNone/>
              <a:tabLst/>
              <a:defRPr/>
            </a:pP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三</a:t>
            </a: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用戶未主動通知，查獲違規排放廢</a:t>
            </a: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污</a:t>
            </a: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水，並由本機構採樣檢測所得之水質結果：真色色度</a:t>
            </a:r>
            <a:r>
              <a:rPr lang="en-US" altLang="zh-TW" sz="1400" kern="0" dirty="0">
                <a:solidFill>
                  <a:srgbClr val="000000"/>
                </a:solidFill>
                <a:latin typeface="標楷體" panose="03000509000000000000" pitchFamily="65" charset="-120"/>
                <a:cs typeface="Times New Roman" panose="02020603050405020304" pitchFamily="18" charset="0"/>
              </a:rPr>
              <a:t>650</a:t>
            </a:r>
            <a:r>
              <a:rPr lang="zh-TW" altLang="en-US" sz="1400" kern="0" dirty="0">
                <a:solidFill>
                  <a:srgbClr val="000000"/>
                </a:solidFill>
                <a:latin typeface="標楷體" panose="03000509000000000000" pitchFamily="65" charset="-120"/>
                <a:cs typeface="Times New Roman" panose="02020603050405020304" pitchFamily="18" charset="0"/>
              </a:rPr>
              <a:t>，已逾下  水水質標準。</a:t>
            </a:r>
          </a:p>
        </p:txBody>
      </p:sp>
      <p:sp>
        <p:nvSpPr>
          <p:cNvPr id="20" name="矩形 19">
            <a:extLst>
              <a:ext uri="{FF2B5EF4-FFF2-40B4-BE49-F238E27FC236}">
                <a16:creationId xmlns:a16="http://schemas.microsoft.com/office/drawing/2014/main" id="{DD31D2CC-C5BF-44C3-A563-79A46168A1EC}"/>
              </a:ext>
            </a:extLst>
          </p:cNvPr>
          <p:cNvSpPr/>
          <p:nvPr/>
        </p:nvSpPr>
        <p:spPr>
          <a:xfrm>
            <a:off x="191927" y="3522985"/>
            <a:ext cx="4798145" cy="1815882"/>
          </a:xfrm>
          <a:prstGeom prst="rect">
            <a:avLst/>
          </a:prstGeom>
          <a:solidFill>
            <a:sysClr val="window" lastClr="FFFFFF"/>
          </a:solidFill>
          <a:ln w="25400" cap="flat" cmpd="sng" algn="ctr">
            <a:solidFill>
              <a:srgbClr val="9BBB59"/>
            </a:solidFill>
            <a:prstDash val="soli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使用費計收方式： </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、收費水質：</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650</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以分級費率表</a:t>
            </a:r>
            <a:r>
              <a:rPr kumimoji="0" lang="zh-TW"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第</a:t>
            </a:r>
            <a:r>
              <a:rPr kumimoji="0" lang="en-US"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級</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計</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收費日數以</a:t>
            </a:r>
            <a:r>
              <a:rPr kumimoji="0" lang="en-US"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計。</a:t>
            </a:r>
          </a:p>
          <a:p>
            <a:pPr marL="266700" indent="-266700"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、收費水量：依第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20</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點第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1</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項第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款第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目規定計</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:10</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公</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噸</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日</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項。</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266700" marR="0" lvl="0" indent="-26670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5</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、加計違規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真色色度往前溯至一年內</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有</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違規紀錄，依所算金額以</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倍計。</a:t>
            </a:r>
            <a:endPar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p:txBody>
      </p:sp>
      <p:sp>
        <p:nvSpPr>
          <p:cNvPr id="21" name="Rectangle 21">
            <a:extLst>
              <a:ext uri="{FF2B5EF4-FFF2-40B4-BE49-F238E27FC236}">
                <a16:creationId xmlns:a16="http://schemas.microsoft.com/office/drawing/2014/main" id="{8BCF7FB5-5D29-4155-BB76-0E8889B80560}"/>
              </a:ext>
            </a:extLst>
          </p:cNvPr>
          <p:cNvSpPr>
            <a:spLocks noChangeArrowheads="1"/>
          </p:cNvSpPr>
          <p:nvPr/>
        </p:nvSpPr>
        <p:spPr bwMode="gray">
          <a:xfrm>
            <a:off x="191927" y="5497702"/>
            <a:ext cx="8679755" cy="954107"/>
          </a:xfrm>
          <a:prstGeom prst="rect">
            <a:avLst/>
          </a:prstGeom>
          <a:solidFill>
            <a:srgbClr val="F5FB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違規使用費之計算：</a:t>
            </a:r>
            <a:r>
              <a:rPr kumimoji="0" lang="zh-TW" altLang="en-US" sz="1400" b="1" i="0" u="sng"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依水質水量分級費率計算公式</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lang="en-US" altLang="zh-TW" sz="1400" kern="0" dirty="0" err="1">
                <a:solidFill>
                  <a:srgbClr val="000000"/>
                </a:solidFill>
                <a:latin typeface="標楷體" panose="03000509000000000000" pitchFamily="65" charset="-120"/>
                <a:cs typeface="Times New Roman" panose="02020603050405020304" pitchFamily="18" charset="0"/>
              </a:rPr>
              <a:t>Qw</a:t>
            </a:r>
            <a:r>
              <a:rPr lang="zh-TW" altLang="en-US" sz="1400" kern="0" dirty="0">
                <a:solidFill>
                  <a:srgbClr val="000000"/>
                </a:solidFill>
                <a:latin typeface="標楷體" panose="03000509000000000000" pitchFamily="65" charset="-120"/>
                <a:cs typeface="Times New Roman" panose="02020603050405020304" pitchFamily="18" charset="0"/>
              </a:rPr>
              <a:t> </a:t>
            </a:r>
            <a:r>
              <a:rPr lang="en-US" altLang="zh-TW" sz="1400" kern="0" dirty="0">
                <a:solidFill>
                  <a:srgbClr val="000000"/>
                </a:solidFill>
                <a:latin typeface="標楷體" panose="03000509000000000000" pitchFamily="65" charset="-120"/>
                <a:cs typeface="Times New Roman" panose="02020603050405020304" pitchFamily="18" charset="0"/>
              </a:rPr>
              <a:t>x</a:t>
            </a:r>
            <a:r>
              <a:rPr lang="zh-TW" altLang="en-US" sz="1400" kern="0" dirty="0">
                <a:solidFill>
                  <a:srgbClr val="000000"/>
                </a:solidFill>
                <a:latin typeface="標楷體" panose="03000509000000000000" pitchFamily="65" charset="-120"/>
                <a:cs typeface="Times New Roman" panose="02020603050405020304" pitchFamily="18" charset="0"/>
              </a:rPr>
              <a:t> </a:t>
            </a:r>
            <a:r>
              <a:rPr lang="en-US" altLang="zh-TW" sz="1400" kern="0" dirty="0">
                <a:solidFill>
                  <a:srgbClr val="000000"/>
                </a:solidFill>
                <a:latin typeface="標楷體" panose="03000509000000000000" pitchFamily="65" charset="-120"/>
                <a:cs typeface="Times New Roman" panose="02020603050405020304" pitchFamily="18" charset="0"/>
              </a:rPr>
              <a:t>3Up </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3,000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第</a:t>
            </a:r>
            <a:r>
              <a:rPr lang="en-US" altLang="zh-TW" sz="1400" kern="0" dirty="0">
                <a:solidFill>
                  <a:srgbClr val="FF0000"/>
                </a:solidFill>
                <a:latin typeface="標楷體" panose="03000509000000000000" pitchFamily="65" charset="-120"/>
                <a:cs typeface="Times New Roman" panose="02020603050405020304" pitchFamily="18" charset="0"/>
              </a:rPr>
              <a:t>3</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級</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en-US" altLang="zh-TW"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、加計違規使用費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3,000*3=9,000</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、本次違規使用費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含加計</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之總額</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3,000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lang="en-US" altLang="zh-TW" sz="1400" kern="0" dirty="0">
                <a:solidFill>
                  <a:srgbClr val="FF0000"/>
                </a:solidFill>
                <a:latin typeface="標楷體" panose="03000509000000000000" pitchFamily="65" charset="-120"/>
                <a:cs typeface="Times New Roman" panose="02020603050405020304" pitchFamily="18" charset="0"/>
              </a:rPr>
              <a:t>9</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,000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12,000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p>
        </p:txBody>
      </p:sp>
      <p:sp>
        <p:nvSpPr>
          <p:cNvPr id="22" name="文字方塊 21">
            <a:extLst>
              <a:ext uri="{FF2B5EF4-FFF2-40B4-BE49-F238E27FC236}">
                <a16:creationId xmlns:a16="http://schemas.microsoft.com/office/drawing/2014/main" id="{E6103EDA-0094-4C07-880A-112D72C58997}"/>
              </a:ext>
            </a:extLst>
          </p:cNvPr>
          <p:cNvSpPr txBox="1"/>
          <p:nvPr/>
        </p:nvSpPr>
        <p:spPr>
          <a:xfrm>
            <a:off x="222090" y="1613860"/>
            <a:ext cx="1173160" cy="46166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範例一</a:t>
            </a:r>
          </a:p>
        </p:txBody>
      </p:sp>
      <p:sp>
        <p:nvSpPr>
          <p:cNvPr id="23" name="Rectangle 5">
            <a:extLst>
              <a:ext uri="{FF2B5EF4-FFF2-40B4-BE49-F238E27FC236}">
                <a16:creationId xmlns:a16="http://schemas.microsoft.com/office/drawing/2014/main" id="{C88F3EE0-FD49-43F8-B813-161595523884}"/>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62ED0-C1AD-4AD6-9D99-0228DDEF646C}" type="slidenum">
              <a:rPr kumimoji="0" lang="ko-KR" altLang="en-US" sz="1400" b="1" i="0" u="none" strike="noStrike" kern="1200" cap="none" spc="0" normalizeH="0" baseline="0" noProof="0">
                <a:ln>
                  <a:noFill/>
                </a:ln>
                <a:solidFill>
                  <a:srgbClr val="FFFFFF"/>
                </a:solidFill>
                <a:effectLst/>
                <a:uLnTx/>
                <a:uFillTx/>
                <a:latin typeface="Calibri"/>
                <a:ea typeface="Gulim" pitchFamily="34" charset="-127"/>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zh-TW" sz="1400" b="1" i="0" u="none" strike="noStrike" kern="1200" cap="none" spc="0" normalizeH="0" baseline="0" noProof="0" dirty="0">
              <a:ln>
                <a:noFill/>
              </a:ln>
              <a:solidFill>
                <a:srgbClr val="FFFFFF"/>
              </a:solidFill>
              <a:effectLst/>
              <a:uLnTx/>
              <a:uFillTx/>
              <a:latin typeface="Calibri"/>
              <a:ea typeface="Gulim" pitchFamily="34" charset="-127"/>
              <a:cs typeface="+mn-cs"/>
            </a:endParaRPr>
          </a:p>
        </p:txBody>
      </p:sp>
    </p:spTree>
    <p:extLst>
      <p:ext uri="{BB962C8B-B14F-4D97-AF65-F5344CB8AC3E}">
        <p14:creationId xmlns:p14="http://schemas.microsoft.com/office/powerpoint/2010/main" val="342133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A1F3422-F3A0-42D2-82E6-08CC4225A1EC}"/>
              </a:ext>
            </a:extLst>
          </p:cNvPr>
          <p:cNvSpPr txBox="1"/>
          <p:nvPr/>
        </p:nvSpPr>
        <p:spPr>
          <a:xfrm>
            <a:off x="53180" y="1023749"/>
            <a:ext cx="9023174" cy="461665"/>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屬第</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20</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點第</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項第</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款，用戶</a:t>
            </a:r>
            <a:r>
              <a:rPr kumimoji="1" lang="zh-TW" altLang="en-US" sz="2400" b="0" i="0" u="sng"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主動通知</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，查獲違規排放廢</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污</a:t>
            </a:r>
            <a:r>
              <a:rPr kumimoji="1" lang="en-US" altLang="zh-TW"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a:t>
            </a: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水者</a:t>
            </a:r>
          </a:p>
        </p:txBody>
      </p:sp>
      <p:sp>
        <p:nvSpPr>
          <p:cNvPr id="5" name="矩形 1">
            <a:extLst>
              <a:ext uri="{FF2B5EF4-FFF2-40B4-BE49-F238E27FC236}">
                <a16:creationId xmlns:a16="http://schemas.microsoft.com/office/drawing/2014/main" id="{AD483EE0-EC39-4D2D-B07E-92694D103197}"/>
              </a:ext>
            </a:extLst>
          </p:cNvPr>
          <p:cNvSpPr>
            <a:spLocks noChangeArrowheads="1"/>
          </p:cNvSpPr>
          <p:nvPr/>
        </p:nvSpPr>
        <p:spPr bwMode="auto">
          <a:xfrm>
            <a:off x="1395426" y="99604"/>
            <a:ext cx="7437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三  用戶排放廢</a:t>
            </a:r>
            <a:r>
              <a:rPr kumimoji="0" lang="en-US" altLang="zh-TW"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a:t>
            </a:r>
            <a:r>
              <a:rPr kumimoji="0" lang="zh-TW" altLang="en-US"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污</a:t>
            </a:r>
            <a:r>
              <a:rPr kumimoji="0" lang="en-US" altLang="zh-TW"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a:t>
            </a:r>
            <a:r>
              <a:rPr kumimoji="0" lang="zh-TW" altLang="en-US" sz="2800" b="1" i="0" u="none" strike="noStrike" kern="0" cap="none" spc="0" normalizeH="0" baseline="0" noProof="0" dirty="0">
                <a:ln>
                  <a:noFill/>
                </a:ln>
                <a:solidFill>
                  <a:srgbClr val="FFFFFF"/>
                </a:solidFill>
                <a:effectLst/>
                <a:uLnTx/>
                <a:uFillTx/>
                <a:latin typeface="Verdana" panose="020B0604030504040204" pitchFamily="34" charset="0"/>
                <a:ea typeface="微軟正黑體" panose="020B0604030504040204" pitchFamily="34" charset="-120"/>
                <a:cs typeface="+mn-cs"/>
              </a:rPr>
              <a:t>水使用費之計徵方式說明</a:t>
            </a:r>
          </a:p>
        </p:txBody>
      </p:sp>
      <p:grpSp>
        <p:nvGrpSpPr>
          <p:cNvPr id="6" name="群組 18">
            <a:extLst>
              <a:ext uri="{FF2B5EF4-FFF2-40B4-BE49-F238E27FC236}">
                <a16:creationId xmlns:a16="http://schemas.microsoft.com/office/drawing/2014/main" id="{D6462AC1-2787-4E4D-9DBC-7251EF63A82C}"/>
              </a:ext>
            </a:extLst>
          </p:cNvPr>
          <p:cNvGrpSpPr>
            <a:grpSpLocks/>
          </p:cNvGrpSpPr>
          <p:nvPr/>
        </p:nvGrpSpPr>
        <p:grpSpPr bwMode="auto">
          <a:xfrm>
            <a:off x="5110630" y="2520381"/>
            <a:ext cx="3722257" cy="2290762"/>
            <a:chOff x="729681" y="2287613"/>
            <a:chExt cx="3814945" cy="2207998"/>
          </a:xfrm>
        </p:grpSpPr>
        <p:sp>
          <p:nvSpPr>
            <p:cNvPr id="7" name="Line 11">
              <a:extLst>
                <a:ext uri="{FF2B5EF4-FFF2-40B4-BE49-F238E27FC236}">
                  <a16:creationId xmlns:a16="http://schemas.microsoft.com/office/drawing/2014/main" id="{CC96B1DC-F615-4517-853E-DC2384F15470}"/>
                </a:ext>
              </a:extLst>
            </p:cNvPr>
            <p:cNvSpPr>
              <a:spLocks noChangeShapeType="1"/>
            </p:cNvSpPr>
            <p:nvPr/>
          </p:nvSpPr>
          <p:spPr bwMode="auto">
            <a:xfrm>
              <a:off x="729681" y="3770337"/>
              <a:ext cx="3687180" cy="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8" name="Text Box 10">
              <a:extLst>
                <a:ext uri="{FF2B5EF4-FFF2-40B4-BE49-F238E27FC236}">
                  <a16:creationId xmlns:a16="http://schemas.microsoft.com/office/drawing/2014/main" id="{A24845CB-24D6-4FEC-9BDB-26D4175F4CCC}"/>
                </a:ext>
              </a:extLst>
            </p:cNvPr>
            <p:cNvSpPr txBox="1">
              <a:spLocks noChangeArrowheads="1"/>
            </p:cNvSpPr>
            <p:nvPr/>
          </p:nvSpPr>
          <p:spPr bwMode="auto">
            <a:xfrm>
              <a:off x="859202" y="2770607"/>
              <a:ext cx="865281" cy="5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用戶違規排放</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9" name="AutoShape 9">
              <a:extLst>
                <a:ext uri="{FF2B5EF4-FFF2-40B4-BE49-F238E27FC236}">
                  <a16:creationId xmlns:a16="http://schemas.microsoft.com/office/drawing/2014/main" id="{E04F61CF-EF46-4A9E-AE05-13A705EB8BE8}"/>
                </a:ext>
              </a:extLst>
            </p:cNvPr>
            <p:cNvSpPr>
              <a:spLocks/>
            </p:cNvSpPr>
            <p:nvPr/>
          </p:nvSpPr>
          <p:spPr bwMode="auto">
            <a:xfrm rot="-5400000">
              <a:off x="1681788" y="3327815"/>
              <a:ext cx="292100" cy="1339066"/>
            </a:xfrm>
            <a:prstGeom prst="leftBrace">
              <a:avLst>
                <a:gd name="adj1" fmla="val 595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0" name="Line 8">
              <a:extLst>
                <a:ext uri="{FF2B5EF4-FFF2-40B4-BE49-F238E27FC236}">
                  <a16:creationId xmlns:a16="http://schemas.microsoft.com/office/drawing/2014/main" id="{D880F91B-6151-4F94-833B-5C227E7BD6C4}"/>
                </a:ext>
              </a:extLst>
            </p:cNvPr>
            <p:cNvSpPr>
              <a:spLocks noChangeShapeType="1"/>
            </p:cNvSpPr>
            <p:nvPr/>
          </p:nvSpPr>
          <p:spPr bwMode="auto">
            <a:xfrm>
              <a:off x="1186880" y="3290913"/>
              <a:ext cx="0" cy="4841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1" name="Line 7">
              <a:extLst>
                <a:ext uri="{FF2B5EF4-FFF2-40B4-BE49-F238E27FC236}">
                  <a16:creationId xmlns:a16="http://schemas.microsoft.com/office/drawing/2014/main" id="{41B3FDE6-4605-4465-9476-466B6C7BFB49}"/>
                </a:ext>
              </a:extLst>
            </p:cNvPr>
            <p:cNvSpPr>
              <a:spLocks noChangeShapeType="1"/>
            </p:cNvSpPr>
            <p:nvPr/>
          </p:nvSpPr>
          <p:spPr bwMode="auto">
            <a:xfrm>
              <a:off x="3815780" y="3271863"/>
              <a:ext cx="0" cy="484187"/>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2" name="Text Box 6">
              <a:extLst>
                <a:ext uri="{FF2B5EF4-FFF2-40B4-BE49-F238E27FC236}">
                  <a16:creationId xmlns:a16="http://schemas.microsoft.com/office/drawing/2014/main" id="{6602FB34-7FF4-4A21-8651-BCB376B5DC65}"/>
                </a:ext>
              </a:extLst>
            </p:cNvPr>
            <p:cNvSpPr txBox="1">
              <a:spLocks noChangeArrowheads="1"/>
            </p:cNvSpPr>
            <p:nvPr/>
          </p:nvSpPr>
          <p:spPr bwMode="auto">
            <a:xfrm>
              <a:off x="1453471" y="4194834"/>
              <a:ext cx="1043901" cy="3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收費日數以</a:t>
              </a: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日計收</a:t>
              </a: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3" name="Text Box 5">
              <a:extLst>
                <a:ext uri="{FF2B5EF4-FFF2-40B4-BE49-F238E27FC236}">
                  <a16:creationId xmlns:a16="http://schemas.microsoft.com/office/drawing/2014/main" id="{405B2654-06BA-4AF1-B89C-F65F3598EE90}"/>
                </a:ext>
              </a:extLst>
            </p:cNvPr>
            <p:cNvSpPr txBox="1">
              <a:spLocks noChangeArrowheads="1"/>
            </p:cNvSpPr>
            <p:nvPr/>
          </p:nvSpPr>
          <p:spPr bwMode="auto">
            <a:xfrm>
              <a:off x="1603680" y="3783977"/>
              <a:ext cx="448316"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4" name="Text Box 4">
              <a:extLst>
                <a:ext uri="{FF2B5EF4-FFF2-40B4-BE49-F238E27FC236}">
                  <a16:creationId xmlns:a16="http://schemas.microsoft.com/office/drawing/2014/main" id="{B528BC28-C430-48A9-AB0B-AA43CB2B19A9}"/>
                </a:ext>
              </a:extLst>
            </p:cNvPr>
            <p:cNvSpPr txBox="1">
              <a:spLocks noChangeArrowheads="1"/>
            </p:cNvSpPr>
            <p:nvPr/>
          </p:nvSpPr>
          <p:spPr bwMode="auto">
            <a:xfrm>
              <a:off x="2279266" y="3049613"/>
              <a:ext cx="61019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2/4</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5" name="Line 3">
              <a:extLst>
                <a:ext uri="{FF2B5EF4-FFF2-40B4-BE49-F238E27FC236}">
                  <a16:creationId xmlns:a16="http://schemas.microsoft.com/office/drawing/2014/main" id="{AB67C559-B696-436C-BF80-ACC0BED2628C}"/>
                </a:ext>
              </a:extLst>
            </p:cNvPr>
            <p:cNvSpPr>
              <a:spLocks noChangeShapeType="1"/>
            </p:cNvSpPr>
            <p:nvPr/>
          </p:nvSpPr>
          <p:spPr bwMode="auto">
            <a:xfrm>
              <a:off x="2497371" y="3269109"/>
              <a:ext cx="0" cy="484187"/>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6" name="Text Box 2">
              <a:extLst>
                <a:ext uri="{FF2B5EF4-FFF2-40B4-BE49-F238E27FC236}">
                  <a16:creationId xmlns:a16="http://schemas.microsoft.com/office/drawing/2014/main" id="{B175CEE6-A6B2-4146-946C-FB1C66B5A302}"/>
                </a:ext>
              </a:extLst>
            </p:cNvPr>
            <p:cNvSpPr txBox="1">
              <a:spLocks noChangeArrowheads="1"/>
            </p:cNvSpPr>
            <p:nvPr/>
          </p:nvSpPr>
          <p:spPr bwMode="auto">
            <a:xfrm>
              <a:off x="3401626" y="2450975"/>
              <a:ext cx="1143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2/5</a:t>
              </a:r>
              <a:r>
                <a:rPr kumimoji="0" lang="zh-TW" altLang="en-US"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經用戶通知改善完成且查驗其排放水質符合下水水質標準</a:t>
              </a:r>
              <a:endParaRPr kumimoji="0" lang="zh-TW" altLang="en-US" sz="28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7" name="AutoShape 1">
              <a:extLst>
                <a:ext uri="{FF2B5EF4-FFF2-40B4-BE49-F238E27FC236}">
                  <a16:creationId xmlns:a16="http://schemas.microsoft.com/office/drawing/2014/main" id="{1E0EF0B8-80C8-4E24-ACB7-75DC48335FF7}"/>
                </a:ext>
              </a:extLst>
            </p:cNvPr>
            <p:cNvSpPr>
              <a:spLocks/>
            </p:cNvSpPr>
            <p:nvPr/>
          </p:nvSpPr>
          <p:spPr bwMode="auto">
            <a:xfrm>
              <a:off x="1690118" y="2287613"/>
              <a:ext cx="1439862" cy="415099"/>
            </a:xfrm>
            <a:prstGeom prst="borderCallout1">
              <a:avLst>
                <a:gd name="adj1" fmla="val 18019"/>
                <a:gd name="adj2" fmla="val -5292"/>
                <a:gd name="adj3" fmla="val 113014"/>
                <a:gd name="adj4" fmla="val -21560"/>
              </a:avLst>
            </a:prstGeom>
            <a:solidFill>
              <a:srgbClr val="FFFFFF"/>
            </a:solidFill>
            <a:ln w="9525">
              <a:solidFill>
                <a:srgbClr val="000000"/>
              </a:solidFill>
              <a:miter lim="800000"/>
              <a:headEnd/>
              <a:tailEnd/>
            </a:ln>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日違規項目：</a:t>
              </a:r>
              <a:endParaRPr kumimoji="0" lang="en-US" altLang="zh-TW" sz="1000" b="1" i="0" u="none" strike="noStrike" kern="0" cap="none" spc="0" normalizeH="0" baseline="0" noProof="0" dirty="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0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650</a:t>
              </a:r>
              <a:endParaRPr kumimoji="0" lang="en-US" altLang="zh-TW" sz="28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grpSp>
      <p:sp>
        <p:nvSpPr>
          <p:cNvPr id="18" name="Rectangle 12">
            <a:extLst>
              <a:ext uri="{FF2B5EF4-FFF2-40B4-BE49-F238E27FC236}">
                <a16:creationId xmlns:a16="http://schemas.microsoft.com/office/drawing/2014/main" id="{328ADAB8-1700-4FDF-93D2-889D96966BBE}"/>
              </a:ext>
            </a:extLst>
          </p:cNvPr>
          <p:cNvSpPr>
            <a:spLocks noChangeArrowheads="1"/>
          </p:cNvSpPr>
          <p:nvPr/>
        </p:nvSpPr>
        <p:spPr bwMode="gray">
          <a:xfrm>
            <a:off x="222090" y="1503277"/>
            <a:ext cx="1470025"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cs typeface="+mn-cs"/>
            </a:endParaRPr>
          </a:p>
        </p:txBody>
      </p:sp>
      <p:sp>
        <p:nvSpPr>
          <p:cNvPr id="19" name="Rectangle 20">
            <a:extLst>
              <a:ext uri="{FF2B5EF4-FFF2-40B4-BE49-F238E27FC236}">
                <a16:creationId xmlns:a16="http://schemas.microsoft.com/office/drawing/2014/main" id="{65E9BA0C-BDE9-4E41-940E-2245B47307F4}"/>
              </a:ext>
            </a:extLst>
          </p:cNvPr>
          <p:cNvSpPr>
            <a:spLocks noChangeArrowheads="1"/>
          </p:cNvSpPr>
          <p:nvPr/>
        </p:nvSpPr>
        <p:spPr bwMode="gray">
          <a:xfrm>
            <a:off x="191927" y="2264701"/>
            <a:ext cx="4798145" cy="1169551"/>
          </a:xfrm>
          <a:prstGeom prst="rect">
            <a:avLst/>
          </a:prstGeom>
          <a:solidFill>
            <a:sysClr val="window" lastClr="FFFFFF"/>
          </a:solidFill>
          <a:ln w="25400" cap="flat" cmpd="sng" algn="ctr">
            <a:solidFill>
              <a:srgbClr val="8064A2"/>
            </a:solidFill>
            <a:prstDash val="solid"/>
            <a:headEnd/>
            <a:tailEnd/>
          </a:ln>
          <a:effectLst/>
        </p:spPr>
        <p:txBody>
          <a:bodyPr wrap="square"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a:defRPr sz="2800" b="1">
                <a:solidFill>
                  <a:schemeClr val="tx1"/>
                </a:solidFill>
                <a:latin typeface="Verdana" panose="020B0604030504040204" pitchFamily="34" charset="0"/>
                <a:ea typeface="微軟正黑體" panose="020B0604030504040204" pitchFamily="34" charset="-120"/>
              </a:defRPr>
            </a:lvl2pPr>
            <a:lvl3pPr>
              <a:defRPr sz="2800" b="1">
                <a:solidFill>
                  <a:schemeClr val="tx1"/>
                </a:solidFill>
                <a:latin typeface="Verdana" panose="020B0604030504040204" pitchFamily="34" charset="0"/>
                <a:ea typeface="微軟正黑體" panose="020B0604030504040204" pitchFamily="34" charset="-120"/>
              </a:defRPr>
            </a:lvl3pPr>
            <a:lvl4pPr>
              <a:defRPr sz="2800" b="1">
                <a:solidFill>
                  <a:schemeClr val="tx1"/>
                </a:solidFill>
                <a:latin typeface="Verdana" panose="020B0604030504040204" pitchFamily="34" charset="0"/>
                <a:ea typeface="微軟正黑體" panose="020B0604030504040204" pitchFamily="34" charset="-120"/>
              </a:defRPr>
            </a:lvl4pPr>
            <a:lvl5pPr>
              <a:defRPr sz="2800" b="1">
                <a:solidFill>
                  <a:schemeClr val="tx1"/>
                </a:solidFill>
                <a:latin typeface="Verdana" panose="020B0604030504040204" pitchFamily="34" charset="0"/>
                <a:ea typeface="微軟正黑體" panose="020B0604030504040204" pitchFamily="34" charset="-120"/>
              </a:defRPr>
            </a:lvl5pPr>
            <a:lvl6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一</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大園</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工業區污水下水道下水水質標準真色色度為</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二</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zh-TW" altLang="en-US" sz="1400" u="none" strike="noStrike" cap="none" normalizeH="0" baseline="0" dirty="0">
                <a:ln>
                  <a:noFill/>
                </a:ln>
                <a:solidFill>
                  <a:schemeClr val="tx1">
                    <a:lumMod val="50000"/>
                  </a:schemeClr>
                </a:solidFill>
                <a:effectLst/>
                <a:latin typeface="微軟正黑體" panose="020B0604030504040204" pitchFamily="34" charset="-120"/>
              </a:rPr>
              <a:t>元</a:t>
            </a:r>
            <a:r>
              <a:rPr kumimoji="0" lang="en-US" altLang="zh-TW" sz="1400" u="none" strike="noStrike" cap="none" normalizeH="0" baseline="0" dirty="0">
                <a:ln>
                  <a:noFill/>
                </a:ln>
                <a:solidFill>
                  <a:schemeClr val="tx1">
                    <a:lumMod val="50000"/>
                  </a:schemeClr>
                </a:solidFill>
                <a:effectLst/>
                <a:latin typeface="微軟正黑體" panose="020B0604030504040204" pitchFamily="34" charset="-120"/>
              </a:rPr>
              <a:t>/m</a:t>
            </a:r>
            <a:r>
              <a:rPr kumimoji="0" lang="en-US" altLang="zh-TW" sz="1400" u="none" strike="noStrike" cap="none" normalizeH="0" baseline="30000" dirty="0">
                <a:ln>
                  <a:noFill/>
                </a:ln>
                <a:solidFill>
                  <a:schemeClr val="tx1">
                    <a:lumMod val="50000"/>
                  </a:schemeClr>
                </a:solidFill>
                <a:effectLst/>
                <a:latin typeface="微軟正黑體" panose="020B0604030504040204" pitchFamily="34" charset="-120"/>
              </a:rPr>
              <a:t>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361950" marR="0" lvl="0" indent="-361950" eaLnBrk="0" fontAlgn="base" hangingPunct="0">
              <a:lnSpc>
                <a:spcPct val="100000"/>
              </a:lnSpc>
              <a:spcBef>
                <a:spcPct val="0"/>
              </a:spcBef>
              <a:spcAft>
                <a:spcPct val="0"/>
              </a:spcAft>
              <a:buClrTx/>
              <a:buSzTx/>
              <a:buFontTx/>
              <a:buNone/>
              <a:tabLst/>
              <a:defRPr/>
            </a:pP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三</a:t>
            </a: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用戶未主動通知，查獲違規排放廢</a:t>
            </a: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污</a:t>
            </a:r>
            <a:r>
              <a:rPr lang="en-US" altLang="zh-TW" sz="1400" kern="0" dirty="0">
                <a:solidFill>
                  <a:srgbClr val="000000"/>
                </a:solidFill>
                <a:latin typeface="標楷體" panose="03000509000000000000" pitchFamily="65" charset="-120"/>
                <a:cs typeface="Times New Roman" panose="02020603050405020304" pitchFamily="18" charset="0"/>
              </a:rPr>
              <a:t>)</a:t>
            </a:r>
            <a:r>
              <a:rPr lang="zh-TW" altLang="en-US" sz="1400" kern="0" dirty="0">
                <a:solidFill>
                  <a:srgbClr val="000000"/>
                </a:solidFill>
                <a:latin typeface="標楷體" panose="03000509000000000000" pitchFamily="65" charset="-120"/>
                <a:cs typeface="Times New Roman" panose="02020603050405020304" pitchFamily="18" charset="0"/>
              </a:rPr>
              <a:t>水，並由本機構採樣檢測所得之水質結果：真色色度</a:t>
            </a:r>
            <a:r>
              <a:rPr lang="en-US" altLang="zh-TW" sz="1400" kern="0" dirty="0">
                <a:solidFill>
                  <a:srgbClr val="000000"/>
                </a:solidFill>
                <a:latin typeface="標楷體" panose="03000509000000000000" pitchFamily="65" charset="-120"/>
                <a:cs typeface="Times New Roman" panose="02020603050405020304" pitchFamily="18" charset="0"/>
              </a:rPr>
              <a:t>650</a:t>
            </a:r>
            <a:r>
              <a:rPr lang="zh-TW" altLang="en-US" sz="1400" kern="0" dirty="0">
                <a:solidFill>
                  <a:srgbClr val="000000"/>
                </a:solidFill>
                <a:latin typeface="標楷體" panose="03000509000000000000" pitchFamily="65" charset="-120"/>
                <a:cs typeface="Times New Roman" panose="02020603050405020304" pitchFamily="18" charset="0"/>
              </a:rPr>
              <a:t>，已逾下  水水質標準。</a:t>
            </a:r>
          </a:p>
        </p:txBody>
      </p:sp>
      <p:sp>
        <p:nvSpPr>
          <p:cNvPr id="20" name="矩形 19">
            <a:extLst>
              <a:ext uri="{FF2B5EF4-FFF2-40B4-BE49-F238E27FC236}">
                <a16:creationId xmlns:a16="http://schemas.microsoft.com/office/drawing/2014/main" id="{DD31D2CC-C5BF-44C3-A563-79A46168A1EC}"/>
              </a:ext>
            </a:extLst>
          </p:cNvPr>
          <p:cNvSpPr/>
          <p:nvPr/>
        </p:nvSpPr>
        <p:spPr>
          <a:xfrm>
            <a:off x="191927" y="3522985"/>
            <a:ext cx="4798145" cy="1815882"/>
          </a:xfrm>
          <a:prstGeom prst="rect">
            <a:avLst/>
          </a:prstGeom>
          <a:solidFill>
            <a:sysClr val="window" lastClr="FFFFFF"/>
          </a:solidFill>
          <a:ln w="25400" cap="flat" cmpd="sng" algn="ctr">
            <a:solidFill>
              <a:srgbClr val="9BBB59"/>
            </a:solidFill>
            <a:prstDash val="soli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使用費計收方式： </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、收費水質：</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650</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以分級費率表</a:t>
            </a:r>
            <a:r>
              <a:rPr kumimoji="0" lang="zh-TW"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第</a:t>
            </a:r>
            <a:r>
              <a:rPr kumimoji="0" lang="en-US"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級</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計</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收費日數以</a:t>
            </a:r>
            <a:r>
              <a:rPr kumimoji="0" lang="en-US"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zh-TW" sz="1400" b="1" i="0" u="sng"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計。</a:t>
            </a:r>
          </a:p>
          <a:p>
            <a:pPr marL="266700" indent="-266700"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、收費水量：依第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20</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點第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1</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項第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款第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目規定計</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:10</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公</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噸</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日</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項。</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266700" marR="0" lvl="0" indent="-26670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5</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、加計違規</a:t>
            </a:r>
            <a:r>
              <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真色色度往前溯至一年內</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有</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違規紀錄，依所算金額以</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倍計。</a:t>
            </a:r>
            <a:endParaRPr kumimoji="0" lang="zh-TW"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p:txBody>
      </p:sp>
      <p:sp>
        <p:nvSpPr>
          <p:cNvPr id="21" name="Rectangle 21">
            <a:extLst>
              <a:ext uri="{FF2B5EF4-FFF2-40B4-BE49-F238E27FC236}">
                <a16:creationId xmlns:a16="http://schemas.microsoft.com/office/drawing/2014/main" id="{8BCF7FB5-5D29-4155-BB76-0E8889B80560}"/>
              </a:ext>
            </a:extLst>
          </p:cNvPr>
          <p:cNvSpPr>
            <a:spLocks noChangeArrowheads="1"/>
          </p:cNvSpPr>
          <p:nvPr/>
        </p:nvSpPr>
        <p:spPr bwMode="gray">
          <a:xfrm>
            <a:off x="191927" y="5529144"/>
            <a:ext cx="8679755" cy="738664"/>
          </a:xfrm>
          <a:prstGeom prst="rect">
            <a:avLst/>
          </a:prstGeom>
          <a:solidFill>
            <a:srgbClr val="F5FB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違規使用費之計算：</a:t>
            </a:r>
            <a:r>
              <a:rPr kumimoji="0" lang="zh-TW" altLang="en-US" sz="1400" b="1" i="0" u="sng"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依水質水量分級費率計算公式</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、真色色度</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lang="en-US" altLang="zh-TW" sz="1400" kern="0" dirty="0" err="1">
                <a:solidFill>
                  <a:srgbClr val="000000"/>
                </a:solidFill>
                <a:latin typeface="標楷體" panose="03000509000000000000" pitchFamily="65" charset="-120"/>
                <a:cs typeface="Times New Roman" panose="02020603050405020304" pitchFamily="18" charset="0"/>
              </a:rPr>
              <a:t>Qw</a:t>
            </a:r>
            <a:r>
              <a:rPr lang="zh-TW" altLang="en-US" sz="1400" kern="0" dirty="0">
                <a:solidFill>
                  <a:srgbClr val="000000"/>
                </a:solidFill>
                <a:latin typeface="標楷體" panose="03000509000000000000" pitchFamily="65" charset="-120"/>
                <a:cs typeface="Times New Roman" panose="02020603050405020304" pitchFamily="18" charset="0"/>
              </a:rPr>
              <a:t> </a:t>
            </a:r>
            <a:r>
              <a:rPr lang="en-US" altLang="zh-TW" sz="1400" kern="0" dirty="0">
                <a:solidFill>
                  <a:srgbClr val="000000"/>
                </a:solidFill>
                <a:latin typeface="標楷體" panose="03000509000000000000" pitchFamily="65" charset="-120"/>
                <a:cs typeface="Times New Roman" panose="02020603050405020304" pitchFamily="18" charset="0"/>
              </a:rPr>
              <a:t>x</a:t>
            </a:r>
            <a:r>
              <a:rPr lang="zh-TW" altLang="en-US" sz="1400" kern="0" dirty="0">
                <a:solidFill>
                  <a:srgbClr val="000000"/>
                </a:solidFill>
                <a:latin typeface="標楷體" panose="03000509000000000000" pitchFamily="65" charset="-120"/>
                <a:cs typeface="Times New Roman" panose="02020603050405020304" pitchFamily="18" charset="0"/>
              </a:rPr>
              <a:t> </a:t>
            </a:r>
            <a:r>
              <a:rPr lang="en-US" altLang="zh-TW" sz="1400" kern="0" dirty="0">
                <a:solidFill>
                  <a:srgbClr val="000000"/>
                </a:solidFill>
                <a:latin typeface="標楷體" panose="03000509000000000000" pitchFamily="65" charset="-120"/>
                <a:cs typeface="Times New Roman" panose="02020603050405020304" pitchFamily="18" charset="0"/>
              </a:rPr>
              <a:t>3Up </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3,000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第</a:t>
            </a:r>
            <a:r>
              <a:rPr lang="en-US" altLang="zh-TW" sz="1400" kern="0" dirty="0">
                <a:solidFill>
                  <a:srgbClr val="FF0000"/>
                </a:solidFill>
                <a:latin typeface="標楷體" panose="03000509000000000000" pitchFamily="65" charset="-120"/>
                <a:cs typeface="Times New Roman" panose="02020603050405020304" pitchFamily="18" charset="0"/>
              </a:rPr>
              <a:t>3</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級</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en-US" altLang="zh-TW"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、本次違規使用費之總額</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3,000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p>
        </p:txBody>
      </p:sp>
      <p:sp>
        <p:nvSpPr>
          <p:cNvPr id="22" name="文字方塊 21">
            <a:extLst>
              <a:ext uri="{FF2B5EF4-FFF2-40B4-BE49-F238E27FC236}">
                <a16:creationId xmlns:a16="http://schemas.microsoft.com/office/drawing/2014/main" id="{E6103EDA-0094-4C07-880A-112D72C58997}"/>
              </a:ext>
            </a:extLst>
          </p:cNvPr>
          <p:cNvSpPr txBox="1"/>
          <p:nvPr/>
        </p:nvSpPr>
        <p:spPr>
          <a:xfrm>
            <a:off x="222090" y="1613860"/>
            <a:ext cx="1173160" cy="46166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範例二</a:t>
            </a:r>
          </a:p>
        </p:txBody>
      </p:sp>
      <p:sp>
        <p:nvSpPr>
          <p:cNvPr id="23" name="Rectangle 5">
            <a:extLst>
              <a:ext uri="{FF2B5EF4-FFF2-40B4-BE49-F238E27FC236}">
                <a16:creationId xmlns:a16="http://schemas.microsoft.com/office/drawing/2014/main" id="{C88F3EE0-FD49-43F8-B813-161595523884}"/>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62ED0-C1AD-4AD6-9D99-0228DDEF646C}" type="slidenum">
              <a:rPr kumimoji="0" lang="ko-KR" altLang="en-US" sz="1400" b="1" i="0" u="none" strike="noStrike" kern="1200" cap="none" spc="0" normalizeH="0" baseline="0" noProof="0">
                <a:ln>
                  <a:noFill/>
                </a:ln>
                <a:solidFill>
                  <a:srgbClr val="FFFFFF"/>
                </a:solidFill>
                <a:effectLst/>
                <a:uLnTx/>
                <a:uFillTx/>
                <a:latin typeface="Calibri"/>
                <a:ea typeface="Gulim" pitchFamily="34" charset="-127"/>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altLang="zh-TW" sz="1400" b="1" i="0" u="none" strike="noStrike" kern="1200" cap="none" spc="0" normalizeH="0" baseline="0" noProof="0" dirty="0">
              <a:ln>
                <a:noFill/>
              </a:ln>
              <a:solidFill>
                <a:srgbClr val="FFFFFF"/>
              </a:solidFill>
              <a:effectLst/>
              <a:uLnTx/>
              <a:uFillTx/>
              <a:latin typeface="Calibri"/>
              <a:ea typeface="Gulim" pitchFamily="34" charset="-127"/>
              <a:cs typeface="+mn-cs"/>
            </a:endParaRPr>
          </a:p>
        </p:txBody>
      </p:sp>
    </p:spTree>
    <p:extLst>
      <p:ext uri="{BB962C8B-B14F-4D97-AF65-F5344CB8AC3E}">
        <p14:creationId xmlns:p14="http://schemas.microsoft.com/office/powerpoint/2010/main" val="232147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0606" y="3279913"/>
            <a:ext cx="6472341" cy="1659835"/>
          </a:xfrm>
        </p:spPr>
        <p:txBody>
          <a:bodyPr rtlCol="0">
            <a:normAutofit/>
          </a:bodyPr>
          <a:lstStyle/>
          <a:p>
            <a:r>
              <a:rPr lang="zh-TW" altLang="en-US" sz="4000" dirty="0"/>
              <a:t>三、異常水質處理情形</a:t>
            </a:r>
            <a:br>
              <a:rPr lang="ko-KR" altLang="en-US" sz="4000" b="1" dirty="0">
                <a:solidFill>
                  <a:prstClr val="white"/>
                </a:solidFill>
                <a:latin typeface="Arial"/>
                <a:cs typeface="Arial" pitchFamily="34" charset="0"/>
              </a:rPr>
            </a:br>
            <a:endParaRPr lang="en-US" altLang="zh-TW" sz="4000" dirty="0"/>
          </a:p>
        </p:txBody>
      </p:sp>
      <p:sp>
        <p:nvSpPr>
          <p:cNvPr id="3" name="Rectangle 5">
            <a:extLst>
              <a:ext uri="{FF2B5EF4-FFF2-40B4-BE49-F238E27FC236}">
                <a16:creationId xmlns:a16="http://schemas.microsoft.com/office/drawing/2014/main" id="{A36D0011-266E-45DC-B413-0861EAFE9066}"/>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accent4">
                    <a:lumMod val="50000"/>
                  </a:schemeClr>
                </a:solidFill>
                <a:latin typeface="Calibri"/>
                <a:ea typeface="Gulim" pitchFamily="34" charset="-127"/>
              </a:rPr>
              <a:pPr algn="ctr"/>
              <a:t>15</a:t>
            </a:fld>
            <a:endParaRPr lang="en-US" altLang="zh-TW" sz="1400" b="1" dirty="0">
              <a:solidFill>
                <a:schemeClr val="accent4">
                  <a:lumMod val="50000"/>
                </a:schemeClr>
              </a:solidFill>
              <a:latin typeface="Calibri"/>
              <a:ea typeface="Gulim" pitchFamily="34" charset="-127"/>
            </a:endParaRPr>
          </a:p>
        </p:txBody>
      </p:sp>
    </p:spTree>
    <p:extLst>
      <p:ext uri="{BB962C8B-B14F-4D97-AF65-F5344CB8AC3E}">
        <p14:creationId xmlns:p14="http://schemas.microsoft.com/office/powerpoint/2010/main" val="412254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1D2971B-363F-4A14-8C4B-184587F39EED}"/>
              </a:ext>
            </a:extLst>
          </p:cNvPr>
          <p:cNvSpPr txBox="1"/>
          <p:nvPr/>
        </p:nvSpPr>
        <p:spPr>
          <a:xfrm>
            <a:off x="515309" y="945342"/>
            <a:ext cx="8217974" cy="5441682"/>
          </a:xfrm>
          <a:prstGeom prst="rect">
            <a:avLst/>
          </a:prstGeom>
          <a:noFill/>
        </p:spPr>
        <p:txBody>
          <a:bodyPr wrap="square">
            <a:spAutoFit/>
          </a:bodyPr>
          <a:lstStyle/>
          <a:p>
            <a:pPr marL="715963" indent="-715963" defTabSz="715963">
              <a:lnSpc>
                <a:spcPct val="150000"/>
              </a:lnSpc>
              <a:tabLst>
                <a:tab pos="715963" algn="l"/>
              </a:tabLst>
            </a:pPr>
            <a:r>
              <a:rPr lang="zh-TW" altLang="en-US" dirty="0"/>
              <a:t>十八、	用戶因生產設備或污水排水設備故障，異常排放廢（污）水時，</a:t>
            </a:r>
            <a:r>
              <a:rPr lang="zh-TW" altLang="en-US" b="1" dirty="0">
                <a:solidFill>
                  <a:srgbClr val="FF0000"/>
                </a:solidFill>
              </a:rPr>
              <a:t>應立即採取緊急應變措施並通知本機構。</a:t>
            </a:r>
            <a:r>
              <a:rPr lang="zh-TW" altLang="en-US" dirty="0"/>
              <a:t>其水質符合下水水質標準後，應再行通知本機構，並於改善完成後五日內向本機構申報異常排放量及提出緊急應變處理報告書。</a:t>
            </a:r>
          </a:p>
          <a:p>
            <a:pPr marL="715963">
              <a:lnSpc>
                <a:spcPct val="150000"/>
              </a:lnSpc>
            </a:pPr>
            <a:r>
              <a:rPr lang="zh-TW" altLang="en-US" dirty="0"/>
              <a:t>用戶於</a:t>
            </a:r>
            <a:r>
              <a:rPr lang="zh-TW" altLang="en-US" u="sng" dirty="0"/>
              <a:t>六十日內異常次數達二次以上者，用戶應提出改善方案</a:t>
            </a:r>
            <a:r>
              <a:rPr lang="zh-TW" altLang="en-US" dirty="0"/>
              <a:t>，且依第十九點規定辦理。</a:t>
            </a:r>
          </a:p>
          <a:p>
            <a:pPr marL="715963">
              <a:lnSpc>
                <a:spcPct val="150000"/>
              </a:lnSpc>
            </a:pPr>
            <a:r>
              <a:rPr lang="zh-TW" altLang="en-US" dirty="0"/>
              <a:t>用戶於年度內主動通知異常排放廢</a:t>
            </a:r>
            <a:r>
              <a:rPr lang="en-US" altLang="zh-TW" dirty="0"/>
              <a:t>(</a:t>
            </a:r>
            <a:r>
              <a:rPr lang="zh-TW" altLang="en-US" dirty="0"/>
              <a:t>污</a:t>
            </a:r>
            <a:r>
              <a:rPr lang="en-US" altLang="zh-TW" dirty="0"/>
              <a:t>)</a:t>
            </a:r>
            <a:r>
              <a:rPr lang="zh-TW" altLang="en-US" dirty="0"/>
              <a:t>水次數達六次以上者，不適用第二十點第一項第一款規定。</a:t>
            </a:r>
          </a:p>
          <a:p>
            <a:pPr marL="715963">
              <a:lnSpc>
                <a:spcPct val="150000"/>
              </a:lnSpc>
            </a:pPr>
            <a:r>
              <a:rPr lang="zh-TW" altLang="en-US" dirty="0"/>
              <a:t>用戶異常水質如無法自行處理，應依相關法令規定貯存，於報請本機構同意後，以桶槽運輸至本機構專案處理。</a:t>
            </a:r>
          </a:p>
          <a:p>
            <a:pPr marL="715963">
              <a:lnSpc>
                <a:spcPct val="150000"/>
              </a:lnSpc>
            </a:pPr>
            <a:r>
              <a:rPr lang="zh-TW" altLang="en-US" dirty="0"/>
              <a:t>用戶未依前四項處理</a:t>
            </a:r>
            <a:r>
              <a:rPr lang="zh-TW" altLang="en-US" u="sng" dirty="0"/>
              <a:t>異常排放廢（污）水，致毀損下水道、造成下水道不堪使用或遭致環保主管機關處罰，本機構除依下水道法相關規定向主管機關舉發，並應就所受損害及所受處罰，依第二十四點規定向用戶求償。</a:t>
            </a:r>
          </a:p>
        </p:txBody>
      </p:sp>
      <p:sp>
        <p:nvSpPr>
          <p:cNvPr id="4" name="Rectangle 5">
            <a:extLst>
              <a:ext uri="{FF2B5EF4-FFF2-40B4-BE49-F238E27FC236}">
                <a16:creationId xmlns:a16="http://schemas.microsoft.com/office/drawing/2014/main" id="{BE902A6C-71E4-4527-B35E-E7141D485B1F}"/>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16</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6CC99EC7-0B67-41AD-99A3-E7BD4673E317}"/>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spTree>
    <p:extLst>
      <p:ext uri="{BB962C8B-B14F-4D97-AF65-F5344CB8AC3E}">
        <p14:creationId xmlns:p14="http://schemas.microsoft.com/office/powerpoint/2010/main" val="18484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20509AE3-D321-4AEB-8380-6ECEB2AD3A4D}"/>
              </a:ext>
            </a:extLst>
          </p:cNvPr>
          <p:cNvSpPr txBox="1"/>
          <p:nvPr/>
        </p:nvSpPr>
        <p:spPr>
          <a:xfrm>
            <a:off x="310414" y="973264"/>
            <a:ext cx="6763486" cy="3323987"/>
          </a:xfrm>
          <a:prstGeom prst="rect">
            <a:avLst/>
          </a:prstGeom>
          <a:noFill/>
        </p:spPr>
        <p:txBody>
          <a:bodyPr wrap="square">
            <a:spAutoFit/>
          </a:bodyPr>
          <a:lstStyle/>
          <a:p>
            <a:pPr marL="715963" indent="-715963">
              <a:spcBef>
                <a:spcPts val="600"/>
              </a:spcBef>
              <a:spcAft>
                <a:spcPts val="600"/>
              </a:spcAft>
            </a:pPr>
            <a:r>
              <a:rPr lang="zh-TW" altLang="en-US" dirty="0"/>
              <a:t>二十、用戶排放廢（污）水之懸浮固體、化學需氧量、重金屬、</a:t>
            </a:r>
            <a:r>
              <a:rPr lang="en-US" altLang="zh-TW" dirty="0"/>
              <a:t>pH</a:t>
            </a:r>
            <a:r>
              <a:rPr lang="zh-TW" altLang="en-US" dirty="0"/>
              <a:t>值及其他特殊項目超過下水水質標準時，其異常或違規使用費之計收方式如下：</a:t>
            </a:r>
          </a:p>
          <a:p>
            <a:pPr marL="715963" indent="-449263">
              <a:spcBef>
                <a:spcPts val="600"/>
              </a:spcBef>
              <a:spcAft>
                <a:spcPts val="600"/>
              </a:spcAft>
            </a:pPr>
            <a:r>
              <a:rPr lang="en-US" altLang="zh-TW" dirty="0"/>
              <a:t>(</a:t>
            </a:r>
            <a:r>
              <a:rPr lang="zh-TW" altLang="en-US" dirty="0"/>
              <a:t>一</a:t>
            </a:r>
            <a:r>
              <a:rPr lang="en-US" altLang="zh-TW" dirty="0"/>
              <a:t>) </a:t>
            </a:r>
            <a:r>
              <a:rPr lang="zh-TW" altLang="en-US" dirty="0"/>
              <a:t>經用戶主動以傳真、電子郵件通知（以電話通知者，於三小時內補辦前述文件）有異常排放廢（污）水者：</a:t>
            </a:r>
          </a:p>
          <a:p>
            <a:pPr marL="896938" indent="-180975">
              <a:spcBef>
                <a:spcPts val="600"/>
              </a:spcBef>
              <a:spcAft>
                <a:spcPts val="600"/>
              </a:spcAft>
            </a:pPr>
            <a:r>
              <a:rPr lang="en-US" altLang="zh-TW" dirty="0"/>
              <a:t>1</a:t>
            </a:r>
            <a:r>
              <a:rPr lang="zh-TW" altLang="en-US" dirty="0"/>
              <a:t>收費水質：本機構接獲用戶通知異常排放廢（污）水當日，經採樣檢測所得之水質。</a:t>
            </a:r>
          </a:p>
          <a:p>
            <a:pPr marL="896938" indent="-180975">
              <a:spcBef>
                <a:spcPts val="600"/>
              </a:spcBef>
              <a:spcAft>
                <a:spcPts val="600"/>
              </a:spcAft>
            </a:pPr>
            <a:r>
              <a:rPr lang="en-US" altLang="zh-TW" dirty="0"/>
              <a:t>2.</a:t>
            </a:r>
            <a:r>
              <a:rPr lang="zh-TW" altLang="en-US" dirty="0"/>
              <a:t>收費日數：自本機構經用戶通知異常日起，至用戶通知改善完成，且查驗其排放水質符合下水水質標準之前一日止。其異常排放於當日改善完成者，以一日計。</a:t>
            </a:r>
          </a:p>
        </p:txBody>
      </p:sp>
      <p:sp>
        <p:nvSpPr>
          <p:cNvPr id="3" name="Rectangle 5">
            <a:extLst>
              <a:ext uri="{FF2B5EF4-FFF2-40B4-BE49-F238E27FC236}">
                <a16:creationId xmlns:a16="http://schemas.microsoft.com/office/drawing/2014/main" id="{FC1BFBB1-773B-4ACC-860F-8986411F608D}"/>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17</a:t>
            </a:fld>
            <a:endParaRPr lang="en-US" altLang="zh-TW" sz="1400" b="1" dirty="0">
              <a:solidFill>
                <a:schemeClr val="bg1"/>
              </a:solidFill>
              <a:latin typeface="Calibri"/>
              <a:ea typeface="Gulim" pitchFamily="34" charset="-127"/>
            </a:endParaRPr>
          </a:p>
        </p:txBody>
      </p:sp>
      <p:sp>
        <p:nvSpPr>
          <p:cNvPr id="4" name="標題 1">
            <a:extLst>
              <a:ext uri="{FF2B5EF4-FFF2-40B4-BE49-F238E27FC236}">
                <a16:creationId xmlns:a16="http://schemas.microsoft.com/office/drawing/2014/main" id="{791B6E87-1BF5-49C6-B221-278C2B131B02}"/>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sp>
        <p:nvSpPr>
          <p:cNvPr id="5" name="AutoShape 5">
            <a:extLst>
              <a:ext uri="{FF2B5EF4-FFF2-40B4-BE49-F238E27FC236}">
                <a16:creationId xmlns:a16="http://schemas.microsoft.com/office/drawing/2014/main" id="{48CE86A9-2224-4555-BBB1-8B2D452E647C}"/>
              </a:ext>
            </a:extLst>
          </p:cNvPr>
          <p:cNvSpPr>
            <a:spLocks noChangeArrowheads="1"/>
          </p:cNvSpPr>
          <p:nvPr/>
        </p:nvSpPr>
        <p:spPr bwMode="auto">
          <a:xfrm>
            <a:off x="7073900" y="1125288"/>
            <a:ext cx="1835449" cy="861141"/>
          </a:xfrm>
          <a:prstGeom prst="roundRect">
            <a:avLst>
              <a:gd name="adj" fmla="val 7542"/>
            </a:avLst>
          </a:prstGeom>
          <a:solidFill>
            <a:srgbClr val="F09090"/>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2000" b="0" i="0" u="none" strike="noStrike" kern="0" cap="none" spc="0" normalizeH="0" baseline="0" noProof="0" dirty="0">
                <a:ln>
                  <a:noFill/>
                </a:ln>
                <a:solidFill>
                  <a:srgbClr val="000000"/>
                </a:solidFill>
                <a:effectLst/>
                <a:uLnTx/>
                <a:uFillTx/>
                <a:latin typeface="Arial" pitchFamily="34" charset="0"/>
                <a:ea typeface="標楷體" pitchFamily="65" charset="-120"/>
              </a:rPr>
              <a:t>(03)386-6315</a:t>
            </a: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2000" b="0" i="0" u="none" strike="noStrike" kern="0" cap="none" spc="0" normalizeH="0" baseline="0" noProof="0" dirty="0">
                <a:ln>
                  <a:noFill/>
                </a:ln>
                <a:solidFill>
                  <a:srgbClr val="000000"/>
                </a:solidFill>
                <a:effectLst/>
                <a:uLnTx/>
                <a:uFillTx/>
                <a:latin typeface="Arial" pitchFamily="34" charset="0"/>
                <a:ea typeface="標楷體" pitchFamily="65" charset="-120"/>
              </a:rPr>
              <a:t>(03)385-8735</a:t>
            </a:r>
            <a:endParaRPr kumimoji="1" lang="ja-JP" altLang="en-US" sz="2000" b="0" i="0" u="none" strike="noStrike" kern="0" cap="none" spc="0" normalizeH="0" baseline="0" noProof="0" dirty="0">
              <a:ln>
                <a:noFill/>
              </a:ln>
              <a:solidFill>
                <a:srgbClr val="000000"/>
              </a:solidFill>
              <a:effectLst/>
              <a:uLnTx/>
              <a:uFillTx/>
              <a:latin typeface="Arial" pitchFamily="34" charset="0"/>
              <a:ea typeface="標楷體" pitchFamily="65" charset="-120"/>
            </a:endParaRPr>
          </a:p>
        </p:txBody>
      </p:sp>
      <p:sp>
        <p:nvSpPr>
          <p:cNvPr id="7" name="AutoShape 6">
            <a:extLst>
              <a:ext uri="{FF2B5EF4-FFF2-40B4-BE49-F238E27FC236}">
                <a16:creationId xmlns:a16="http://schemas.microsoft.com/office/drawing/2014/main" id="{60078F77-E932-4ECF-8A23-67D2449A716C}"/>
              </a:ext>
            </a:extLst>
          </p:cNvPr>
          <p:cNvSpPr>
            <a:spLocks noChangeArrowheads="1"/>
          </p:cNvSpPr>
          <p:nvPr/>
        </p:nvSpPr>
        <p:spPr bwMode="auto">
          <a:xfrm>
            <a:off x="7151091" y="864250"/>
            <a:ext cx="1230505" cy="442826"/>
          </a:xfrm>
          <a:prstGeom prst="roundRect">
            <a:avLst>
              <a:gd name="adj" fmla="val 50000"/>
            </a:avLst>
          </a:prstGeom>
          <a:solidFill>
            <a:srgbClr val="A06060"/>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2800" b="0" i="0" u="none" strike="noStrike" kern="0" cap="none" spc="0" normalizeH="0" baseline="0" noProof="0" dirty="0">
                <a:ln>
                  <a:noFill/>
                </a:ln>
                <a:solidFill>
                  <a:srgbClr val="FFFFFF"/>
                </a:solidFill>
                <a:effectLst/>
                <a:uLnTx/>
                <a:uFillTx/>
                <a:latin typeface="Arial" pitchFamily="34" charset="0"/>
                <a:ea typeface="標楷體" pitchFamily="65" charset="-120"/>
              </a:rPr>
              <a:t>電話</a:t>
            </a:r>
            <a:endParaRPr kumimoji="1" lang="en-US" altLang="ja-JP" sz="2800" b="0" i="0" u="none" strike="noStrike" kern="0" cap="none" spc="0" normalizeH="0" baseline="0" noProof="0" dirty="0">
              <a:ln>
                <a:noFill/>
              </a:ln>
              <a:solidFill>
                <a:srgbClr val="FFFFFF"/>
              </a:solidFill>
              <a:effectLst/>
              <a:uLnTx/>
              <a:uFillTx/>
              <a:latin typeface="Arial" pitchFamily="34" charset="0"/>
              <a:ea typeface="標楷體" pitchFamily="65" charset="-120"/>
            </a:endParaRPr>
          </a:p>
        </p:txBody>
      </p:sp>
      <p:sp>
        <p:nvSpPr>
          <p:cNvPr id="8" name="AutoShape 5">
            <a:extLst>
              <a:ext uri="{FF2B5EF4-FFF2-40B4-BE49-F238E27FC236}">
                <a16:creationId xmlns:a16="http://schemas.microsoft.com/office/drawing/2014/main" id="{8741DD23-7078-474B-9314-1BF763D4B5CA}"/>
              </a:ext>
            </a:extLst>
          </p:cNvPr>
          <p:cNvSpPr>
            <a:spLocks noChangeArrowheads="1"/>
          </p:cNvSpPr>
          <p:nvPr/>
        </p:nvSpPr>
        <p:spPr bwMode="auto">
          <a:xfrm>
            <a:off x="7073900" y="2982955"/>
            <a:ext cx="1884691" cy="581960"/>
          </a:xfrm>
          <a:prstGeom prst="roundRect">
            <a:avLst>
              <a:gd name="adj" fmla="val 7542"/>
            </a:avLst>
          </a:prstGeom>
          <a:solidFill>
            <a:srgbClr val="D09570"/>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2000" b="0" i="0" u="none" strike="noStrike" kern="0" cap="none" spc="0" normalizeH="0" baseline="0" noProof="0" dirty="0">
                <a:ln>
                  <a:noFill/>
                </a:ln>
                <a:solidFill>
                  <a:srgbClr val="000000"/>
                </a:solidFill>
                <a:effectLst/>
                <a:uLnTx/>
                <a:uFillTx/>
                <a:latin typeface="Arial" pitchFamily="34" charset="0"/>
                <a:ea typeface="標楷體" pitchFamily="65" charset="-120"/>
              </a:rPr>
              <a:t>(03)386-0643</a:t>
            </a:r>
            <a:endParaRPr kumimoji="1" lang="ja-JP" altLang="en-US" sz="2000" b="0" i="0" u="none" strike="noStrike" kern="0" cap="none" spc="0" normalizeH="0" baseline="0" noProof="0" dirty="0">
              <a:ln>
                <a:noFill/>
              </a:ln>
              <a:solidFill>
                <a:srgbClr val="000000"/>
              </a:solidFill>
              <a:effectLst/>
              <a:uLnTx/>
              <a:uFillTx/>
              <a:latin typeface="Arial" pitchFamily="34" charset="0"/>
              <a:ea typeface="標楷體" pitchFamily="65" charset="-120"/>
            </a:endParaRPr>
          </a:p>
        </p:txBody>
      </p:sp>
      <p:sp>
        <p:nvSpPr>
          <p:cNvPr id="9" name="AutoShape 6">
            <a:extLst>
              <a:ext uri="{FF2B5EF4-FFF2-40B4-BE49-F238E27FC236}">
                <a16:creationId xmlns:a16="http://schemas.microsoft.com/office/drawing/2014/main" id="{A572E9F3-8E8D-4D12-8188-941453813EEF}"/>
              </a:ext>
            </a:extLst>
          </p:cNvPr>
          <p:cNvSpPr>
            <a:spLocks noChangeArrowheads="1"/>
          </p:cNvSpPr>
          <p:nvPr/>
        </p:nvSpPr>
        <p:spPr bwMode="auto">
          <a:xfrm>
            <a:off x="7200333" y="2775877"/>
            <a:ext cx="1187471" cy="353250"/>
          </a:xfrm>
          <a:prstGeom prst="roundRect">
            <a:avLst>
              <a:gd name="adj" fmla="val 50000"/>
            </a:avLst>
          </a:prstGeom>
          <a:solidFill>
            <a:srgbClr val="A94F17"/>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2800" b="0" i="0" u="none" strike="noStrike" kern="0" cap="none" spc="0" normalizeH="0" baseline="0" noProof="0" dirty="0">
                <a:ln>
                  <a:noFill/>
                </a:ln>
                <a:solidFill>
                  <a:srgbClr val="FFFFFF"/>
                </a:solidFill>
                <a:effectLst/>
                <a:uLnTx/>
                <a:uFillTx/>
                <a:latin typeface="Arial" pitchFamily="34" charset="0"/>
                <a:ea typeface="標楷體" pitchFamily="65" charset="-120"/>
              </a:rPr>
              <a:t>傳真</a:t>
            </a:r>
            <a:endParaRPr kumimoji="1" lang="en-US" altLang="ja-JP" sz="2800" b="0" i="0" u="none" strike="noStrike" kern="0" cap="none" spc="0" normalizeH="0" baseline="0" noProof="0" dirty="0">
              <a:ln>
                <a:noFill/>
              </a:ln>
              <a:solidFill>
                <a:srgbClr val="FFFFFF"/>
              </a:solidFill>
              <a:effectLst/>
              <a:uLnTx/>
              <a:uFillTx/>
              <a:latin typeface="Arial" pitchFamily="34" charset="0"/>
              <a:ea typeface="標楷體" pitchFamily="65" charset="-120"/>
            </a:endParaRPr>
          </a:p>
        </p:txBody>
      </p:sp>
      <p:pic>
        <p:nvPicPr>
          <p:cNvPr id="10" name="Picture 15" descr="3D_33">
            <a:extLst>
              <a:ext uri="{FF2B5EF4-FFF2-40B4-BE49-F238E27FC236}">
                <a16:creationId xmlns:a16="http://schemas.microsoft.com/office/drawing/2014/main" id="{24D77831-4E47-4CAB-A07D-A5EA498259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8308" y="3477923"/>
            <a:ext cx="1126441" cy="797895"/>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D5600DB7-6F7F-428E-AB7D-9F0B9054EC24}"/>
              </a:ext>
            </a:extLst>
          </p:cNvPr>
          <p:cNvSpPr txBox="1"/>
          <p:nvPr/>
        </p:nvSpPr>
        <p:spPr>
          <a:xfrm>
            <a:off x="302669" y="4562689"/>
            <a:ext cx="8598935" cy="1785104"/>
          </a:xfrm>
          <a:prstGeom prst="rect">
            <a:avLst/>
          </a:prstGeom>
          <a:noFill/>
        </p:spPr>
        <p:txBody>
          <a:bodyPr wrap="square">
            <a:spAutoFit/>
          </a:bodyPr>
          <a:lstStyle/>
          <a:p>
            <a:pPr marL="896938" indent="-180975">
              <a:spcBef>
                <a:spcPts val="600"/>
              </a:spcBef>
              <a:spcAft>
                <a:spcPts val="600"/>
              </a:spcAft>
            </a:pPr>
            <a:r>
              <a:rPr lang="en-US" altLang="zh-TW" dirty="0"/>
              <a:t>3.</a:t>
            </a:r>
            <a:r>
              <a:rPr lang="zh-TW" altLang="en-US" dirty="0"/>
              <a:t>收費水量：</a:t>
            </a:r>
          </a:p>
          <a:p>
            <a:pPr marL="1077913" indent="-180975">
              <a:spcBef>
                <a:spcPts val="600"/>
              </a:spcBef>
              <a:spcAft>
                <a:spcPts val="600"/>
              </a:spcAft>
            </a:pPr>
            <a:r>
              <a:rPr lang="en-US" altLang="zh-TW" dirty="0"/>
              <a:t>(1)</a:t>
            </a:r>
            <a:r>
              <a:rPr lang="zh-TW" altLang="en-US" dirty="0"/>
              <a:t>設置流量計量設備者：自被通知異常日起，至本機構經用戶通知 改善完成，且查驗其排放水質符合下水水質標準時，所抄錄之起迄讀數計算。</a:t>
            </a:r>
          </a:p>
          <a:p>
            <a:pPr marL="1077913" indent="-180975">
              <a:spcBef>
                <a:spcPts val="600"/>
              </a:spcBef>
              <a:spcAft>
                <a:spcPts val="600"/>
              </a:spcAft>
            </a:pPr>
            <a:r>
              <a:rPr lang="en-US" altLang="zh-TW" dirty="0"/>
              <a:t>(2)</a:t>
            </a:r>
            <a:r>
              <a:rPr lang="zh-TW" altLang="en-US" dirty="0"/>
              <a:t>未設置流量計量設備者：依當月排放廢（污）水之日平均值乘以異常排放廢（污）水之收費日數計算。</a:t>
            </a:r>
          </a:p>
        </p:txBody>
      </p:sp>
    </p:spTree>
    <p:extLst>
      <p:ext uri="{BB962C8B-B14F-4D97-AF65-F5344CB8AC3E}">
        <p14:creationId xmlns:p14="http://schemas.microsoft.com/office/powerpoint/2010/main" val="28752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ED3EE63-BA82-496D-9AAC-812CB8F8B37A}"/>
              </a:ext>
            </a:extLst>
          </p:cNvPr>
          <p:cNvSpPr txBox="1"/>
          <p:nvPr/>
        </p:nvSpPr>
        <p:spPr>
          <a:xfrm>
            <a:off x="485250" y="969669"/>
            <a:ext cx="8248033" cy="5632311"/>
          </a:xfrm>
          <a:prstGeom prst="rect">
            <a:avLst/>
          </a:prstGeom>
          <a:noFill/>
        </p:spPr>
        <p:txBody>
          <a:bodyPr wrap="square">
            <a:spAutoFit/>
          </a:bodyPr>
          <a:lstStyle/>
          <a:p>
            <a:pPr marL="361950" indent="-361950" defTabSz="447675"/>
            <a:r>
              <a:rPr lang="en-US" altLang="zh-TW" dirty="0"/>
              <a:t>(</a:t>
            </a:r>
            <a:r>
              <a:rPr lang="zh-TW" altLang="en-US" dirty="0"/>
              <a:t>二</a:t>
            </a:r>
            <a:r>
              <a:rPr lang="en-US" altLang="zh-TW" dirty="0"/>
              <a:t>)	</a:t>
            </a:r>
            <a:r>
              <a:rPr lang="zh-TW" altLang="en-US" dirty="0"/>
              <a:t>用戶未主動通知，經本機構查獲違規排放廢</a:t>
            </a:r>
            <a:r>
              <a:rPr lang="en-US" altLang="zh-TW" dirty="0"/>
              <a:t>(</a:t>
            </a:r>
            <a:r>
              <a:rPr lang="zh-TW" altLang="en-US" dirty="0"/>
              <a:t>污</a:t>
            </a:r>
            <a:r>
              <a:rPr lang="en-US" altLang="zh-TW" dirty="0"/>
              <a:t>)</a:t>
            </a:r>
            <a:r>
              <a:rPr lang="zh-TW" altLang="en-US" dirty="0"/>
              <a:t>水者：</a:t>
            </a:r>
          </a:p>
          <a:p>
            <a:pPr marL="630238" indent="-180975" defTabSz="268288"/>
            <a:r>
              <a:rPr lang="en-US" altLang="zh-TW" dirty="0"/>
              <a:t>1.</a:t>
            </a:r>
            <a:r>
              <a:rPr lang="zh-TW" altLang="en-US" dirty="0"/>
              <a:t>收費水質：本機構查獲用戶排放廢（污）水當日，經採樣檢測所得之水質。</a:t>
            </a:r>
          </a:p>
          <a:p>
            <a:pPr marL="630238" indent="-180975" defTabSz="268288"/>
            <a:r>
              <a:rPr lang="en-US" altLang="zh-TW" dirty="0"/>
              <a:t>2.</a:t>
            </a:r>
            <a:r>
              <a:rPr lang="zh-TW" altLang="en-US" dirty="0"/>
              <a:t>收費日數：自查獲違規排放當日起至本機構經用戶通知改善完成，且查驗其排放水質符合下水水質標準之前一日止，查獲違規當日改善完成者，以一日計。</a:t>
            </a:r>
          </a:p>
          <a:p>
            <a:pPr marL="361950" defTabSz="268288"/>
            <a:r>
              <a:rPr lang="en-US" altLang="zh-TW" dirty="0"/>
              <a:t>3.</a:t>
            </a:r>
            <a:r>
              <a:rPr lang="zh-TW" altLang="en-US" dirty="0"/>
              <a:t>收費水量：依前款第三目認定之。</a:t>
            </a:r>
          </a:p>
          <a:p>
            <a:pPr marL="534988" indent="-173038" defTabSz="268288"/>
            <a:r>
              <a:rPr lang="en-US" altLang="zh-TW" dirty="0"/>
              <a:t>4.</a:t>
            </a:r>
            <a:r>
              <a:rPr lang="zh-TW" altLang="en-US" dirty="0"/>
              <a:t>違規使用費計收方式：懸浮固體、化學需氧量、重金屬、</a:t>
            </a:r>
            <a:r>
              <a:rPr lang="en-US" altLang="zh-TW" dirty="0"/>
              <a:t>pH</a:t>
            </a:r>
            <a:r>
              <a:rPr lang="zh-TW" altLang="en-US" dirty="0"/>
              <a:t>值及其他特殊項目除依水質水量分級費率計算公式計收異常使用費外，另依下列方式加計違規使用費：</a:t>
            </a:r>
          </a:p>
          <a:p>
            <a:pPr marL="801688" indent="-266700" defTabSz="179388"/>
            <a:r>
              <a:rPr lang="en-US" altLang="zh-TW" dirty="0"/>
              <a:t>(1)	</a:t>
            </a:r>
            <a:r>
              <a:rPr lang="zh-TW" altLang="en-US" dirty="0"/>
              <a:t>所查獲用戶當次不符合下水水質標準之項目，以當次水量及違規水質，依水質水量分級費率計算公式計算金額，往前溯至一年內，未有違規紀錄者依所算金額以二倍計收；往前溯至一年內有違規紀錄者，依所算金額以三倍計收，最高計收金額以新臺幣壹仟萬元為限。</a:t>
            </a:r>
          </a:p>
          <a:p>
            <a:pPr marL="801688" indent="-266700" defTabSz="357188"/>
            <a:r>
              <a:rPr lang="en-US" altLang="zh-TW" dirty="0"/>
              <a:t>(2)</a:t>
            </a:r>
            <a:r>
              <a:rPr lang="zh-TW" altLang="en-US" dirty="0"/>
              <a:t>當次水量計算方式：設置流量計量設備者，依流量計量設備實際所抄錄之起迄讀數計算；未設置流量計量設備者，以當月之日平均排水量乘以違規排放廢</a:t>
            </a:r>
            <a:r>
              <a:rPr lang="en-US" altLang="zh-TW" dirty="0"/>
              <a:t>(</a:t>
            </a:r>
            <a:r>
              <a:rPr lang="zh-TW" altLang="en-US" dirty="0"/>
              <a:t>污</a:t>
            </a:r>
            <a:r>
              <a:rPr lang="en-US" altLang="zh-TW" dirty="0"/>
              <a:t>)</a:t>
            </a:r>
            <a:r>
              <a:rPr lang="zh-TW" altLang="en-US" dirty="0"/>
              <a:t>水之收費日數計算。</a:t>
            </a:r>
          </a:p>
          <a:p>
            <a:pPr marL="361950" indent="-361950" defTabSz="179388"/>
            <a:r>
              <a:rPr lang="en-US" altLang="zh-TW" dirty="0"/>
              <a:t>(</a:t>
            </a:r>
            <a:r>
              <a:rPr lang="zh-TW" altLang="en-US" dirty="0"/>
              <a:t>三</a:t>
            </a:r>
            <a:r>
              <a:rPr lang="en-US" altLang="zh-TW" dirty="0"/>
              <a:t>)</a:t>
            </a:r>
            <a:r>
              <a:rPr lang="zh-TW" altLang="en-US" dirty="0"/>
              <a:t>異常水質經同意以桶槽運輸至本機構專案處理者：以當次水質檢項分級費率乘以當次水量計收異常使用費。</a:t>
            </a:r>
          </a:p>
          <a:p>
            <a:r>
              <a:rPr lang="zh-TW" altLang="en-US" dirty="0"/>
              <a:t>前項異常或違規收費水質，如一日多次採樣，以經扣除符合下水水質標準及結案水質後之平均水質為當日之水質計費。</a:t>
            </a:r>
          </a:p>
        </p:txBody>
      </p:sp>
      <p:sp>
        <p:nvSpPr>
          <p:cNvPr id="4" name="Rectangle 5">
            <a:extLst>
              <a:ext uri="{FF2B5EF4-FFF2-40B4-BE49-F238E27FC236}">
                <a16:creationId xmlns:a16="http://schemas.microsoft.com/office/drawing/2014/main" id="{4F1FCF33-483E-4834-9903-5CAE05F4DFD5}"/>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18</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1F42DCF1-3BD8-4D3A-BCE0-1BE33A397EF0}"/>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spTree>
    <p:extLst>
      <p:ext uri="{BB962C8B-B14F-4D97-AF65-F5344CB8AC3E}">
        <p14:creationId xmlns:p14="http://schemas.microsoft.com/office/powerpoint/2010/main" val="39293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1D2971B-363F-4A14-8C4B-184587F39EED}"/>
              </a:ext>
            </a:extLst>
          </p:cNvPr>
          <p:cNvSpPr txBox="1"/>
          <p:nvPr/>
        </p:nvSpPr>
        <p:spPr>
          <a:xfrm>
            <a:off x="581829" y="854981"/>
            <a:ext cx="7872917" cy="3364191"/>
          </a:xfrm>
          <a:prstGeom prst="rect">
            <a:avLst/>
          </a:prstGeom>
          <a:noFill/>
        </p:spPr>
        <p:txBody>
          <a:bodyPr wrap="square">
            <a:spAutoFit/>
          </a:bodyPr>
          <a:lstStyle/>
          <a:p>
            <a:pPr>
              <a:lnSpc>
                <a:spcPct val="150000"/>
              </a:lnSpc>
            </a:pPr>
            <a:r>
              <a:rPr lang="zh-TW" altLang="en-US" dirty="0"/>
              <a:t>第十八條</a:t>
            </a:r>
            <a:r>
              <a:rPr lang="en-US" altLang="zh-TW" dirty="0"/>
              <a:t>(</a:t>
            </a:r>
            <a:r>
              <a:rPr lang="zh-TW" altLang="en-US" dirty="0"/>
              <a:t>續</a:t>
            </a:r>
            <a:r>
              <a:rPr lang="en-US" altLang="zh-TW" dirty="0"/>
              <a:t>)</a:t>
            </a:r>
          </a:p>
          <a:p>
            <a:pPr>
              <a:lnSpc>
                <a:spcPct val="150000"/>
              </a:lnSpc>
            </a:pPr>
            <a:r>
              <a:rPr lang="zh-TW" altLang="en-US" dirty="0"/>
              <a:t>用戶有下列情形之一，且</a:t>
            </a:r>
            <a:r>
              <a:rPr lang="zh-TW" altLang="en-US" b="1" dirty="0"/>
              <a:t>排放之污染物質及濃度，已嚴重影響污水處理廠功能，於本機構書面通知日起</a:t>
            </a:r>
            <a:r>
              <a:rPr lang="zh-TW" altLang="en-US" b="1" dirty="0">
                <a:solidFill>
                  <a:srgbClr val="FF0000"/>
                </a:solidFill>
              </a:rPr>
              <a:t>九十日</a:t>
            </a:r>
            <a:r>
              <a:rPr lang="zh-TW" altLang="en-US" b="1" dirty="0"/>
              <a:t>內，應完成設置水質自動監測（視）設施、維持正常運作並與本機構連線</a:t>
            </a:r>
            <a:r>
              <a:rPr lang="zh-TW" altLang="en-US" dirty="0"/>
              <a:t>：</a:t>
            </a:r>
          </a:p>
          <a:p>
            <a:pPr defTabSz="447675">
              <a:lnSpc>
                <a:spcPct val="150000"/>
              </a:lnSpc>
            </a:pPr>
            <a:r>
              <a:rPr lang="en-US" altLang="zh-TW" dirty="0"/>
              <a:t>(</a:t>
            </a:r>
            <a:r>
              <a:rPr lang="zh-TW" altLang="en-US" dirty="0"/>
              <a:t>一</a:t>
            </a:r>
            <a:r>
              <a:rPr lang="en-US" altLang="zh-TW" dirty="0"/>
              <a:t>)	</a:t>
            </a:r>
            <a:r>
              <a:rPr lang="zh-TW" altLang="en-US" dirty="0"/>
              <a:t>經查獲違反第十七點第一項之情事者。</a:t>
            </a:r>
          </a:p>
          <a:p>
            <a:pPr marL="449263" indent="-449263" defTabSz="447675">
              <a:lnSpc>
                <a:spcPct val="150000"/>
              </a:lnSpc>
            </a:pPr>
            <a:r>
              <a:rPr lang="en-US" altLang="zh-TW" dirty="0"/>
              <a:t>(</a:t>
            </a:r>
            <a:r>
              <a:rPr lang="zh-TW" altLang="en-US" dirty="0"/>
              <a:t>二</a:t>
            </a:r>
            <a:r>
              <a:rPr lang="en-US" altLang="zh-TW" dirty="0"/>
              <a:t>)	</a:t>
            </a:r>
            <a:r>
              <a:rPr lang="zh-TW" altLang="en-US" dirty="0"/>
              <a:t>違反水污染防治法相關規定，經主管機關裁處停工</a:t>
            </a:r>
            <a:r>
              <a:rPr lang="en-US" altLang="zh-TW" dirty="0"/>
              <a:t>(</a:t>
            </a:r>
            <a:r>
              <a:rPr lang="zh-TW" altLang="en-US" dirty="0"/>
              <a:t>業</a:t>
            </a:r>
            <a:r>
              <a:rPr lang="en-US" altLang="zh-TW" dirty="0"/>
              <a:t>)</a:t>
            </a:r>
            <a:r>
              <a:rPr lang="zh-TW" altLang="en-US" dirty="0"/>
              <a:t>或於限期改善期間內自報停工</a:t>
            </a:r>
            <a:r>
              <a:rPr lang="en-US" altLang="zh-TW" dirty="0"/>
              <a:t>(</a:t>
            </a:r>
            <a:r>
              <a:rPr lang="zh-TW" altLang="en-US" dirty="0"/>
              <a:t>業</a:t>
            </a:r>
            <a:r>
              <a:rPr lang="en-US" altLang="zh-TW" dirty="0"/>
              <a:t>)</a:t>
            </a:r>
            <a:r>
              <a:rPr lang="zh-TW" altLang="en-US" dirty="0"/>
              <a:t>，或申請復工</a:t>
            </a:r>
            <a:r>
              <a:rPr lang="en-US" altLang="zh-TW" dirty="0"/>
              <a:t>(</a:t>
            </a:r>
            <a:r>
              <a:rPr lang="zh-TW" altLang="en-US" dirty="0"/>
              <a:t>業</a:t>
            </a:r>
            <a:r>
              <a:rPr lang="en-US" altLang="zh-TW" dirty="0"/>
              <a:t>)</a:t>
            </a:r>
            <a:r>
              <a:rPr lang="zh-TW" altLang="en-US" dirty="0"/>
              <a:t>。</a:t>
            </a:r>
          </a:p>
          <a:p>
            <a:pPr defTabSz="447675">
              <a:lnSpc>
                <a:spcPct val="150000"/>
              </a:lnSpc>
            </a:pPr>
            <a:r>
              <a:rPr lang="en-US" altLang="zh-TW" dirty="0"/>
              <a:t>(</a:t>
            </a:r>
            <a:r>
              <a:rPr lang="zh-TW" altLang="en-US" dirty="0"/>
              <a:t>三</a:t>
            </a:r>
            <a:r>
              <a:rPr lang="en-US" altLang="zh-TW" dirty="0"/>
              <a:t>)	</a:t>
            </a:r>
            <a:r>
              <a:rPr lang="zh-TW" altLang="en-US" dirty="0"/>
              <a:t>違反本規定，</a:t>
            </a:r>
            <a:r>
              <a:rPr lang="zh-TW" altLang="en-US" b="1" dirty="0"/>
              <a:t>經本機構通知一年內應提送改善方案達</a:t>
            </a:r>
            <a:r>
              <a:rPr lang="zh-TW" altLang="en-US" b="1" dirty="0">
                <a:solidFill>
                  <a:srgbClr val="FF0000"/>
                </a:solidFill>
              </a:rPr>
              <a:t>二次</a:t>
            </a:r>
            <a:r>
              <a:rPr lang="zh-TW" altLang="en-US" b="1" dirty="0"/>
              <a:t>以上者</a:t>
            </a:r>
            <a:r>
              <a:rPr lang="zh-TW" altLang="en-US" dirty="0"/>
              <a:t>。</a:t>
            </a:r>
          </a:p>
        </p:txBody>
      </p:sp>
      <p:sp>
        <p:nvSpPr>
          <p:cNvPr id="4" name="Rectangle 5">
            <a:extLst>
              <a:ext uri="{FF2B5EF4-FFF2-40B4-BE49-F238E27FC236}">
                <a16:creationId xmlns:a16="http://schemas.microsoft.com/office/drawing/2014/main" id="{BE902A6C-71E4-4527-B35E-E7141D485B1F}"/>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19</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6CC99EC7-0B67-41AD-99A3-E7BD4673E317}"/>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pic>
        <p:nvPicPr>
          <p:cNvPr id="6" name="圖片 5">
            <a:extLst>
              <a:ext uri="{FF2B5EF4-FFF2-40B4-BE49-F238E27FC236}">
                <a16:creationId xmlns:a16="http://schemas.microsoft.com/office/drawing/2014/main" id="{AFF381D5-8BFD-4789-B794-280C2EDD2B70}"/>
              </a:ext>
            </a:extLst>
          </p:cNvPr>
          <p:cNvPicPr>
            <a:picLocks noChangeAspect="1"/>
          </p:cNvPicPr>
          <p:nvPr/>
        </p:nvPicPr>
        <p:blipFill rotWithShape="1">
          <a:blip r:embed="rId3"/>
          <a:srcRect l="20116" t="17212" r="40189" b="37338"/>
          <a:stretch/>
        </p:blipFill>
        <p:spPr>
          <a:xfrm>
            <a:off x="330851" y="4725784"/>
            <a:ext cx="2806980" cy="1807873"/>
          </a:xfrm>
          <a:prstGeom prst="rect">
            <a:avLst/>
          </a:prstGeom>
        </p:spPr>
      </p:pic>
      <p:sp>
        <p:nvSpPr>
          <p:cNvPr id="7" name="矩形: 圓角 6">
            <a:extLst>
              <a:ext uri="{FF2B5EF4-FFF2-40B4-BE49-F238E27FC236}">
                <a16:creationId xmlns:a16="http://schemas.microsoft.com/office/drawing/2014/main" id="{21C46395-8DB8-470C-8D02-67B6DFF62A8A}"/>
              </a:ext>
            </a:extLst>
          </p:cNvPr>
          <p:cNvSpPr/>
          <p:nvPr/>
        </p:nvSpPr>
        <p:spPr>
          <a:xfrm>
            <a:off x="1872923" y="4739823"/>
            <a:ext cx="554799" cy="90740"/>
          </a:xfrm>
          <a:prstGeom prst="round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500" dirty="0">
                <a:latin typeface="微軟正黑體" panose="020B0604030504040204" pitchFamily="34" charset="-120"/>
                <a:ea typeface="微軟正黑體" panose="020B0604030504040204" pitchFamily="34" charset="-120"/>
              </a:rPr>
              <a:t>00</a:t>
            </a:r>
            <a:r>
              <a:rPr lang="zh-TW" altLang="en-US" sz="500" dirty="0">
                <a:latin typeface="微軟正黑體" panose="020B0604030504040204" pitchFamily="34" charset="-120"/>
                <a:ea typeface="微軟正黑體" panose="020B0604030504040204" pitchFamily="34" charset="-120"/>
              </a:rPr>
              <a:t>公司</a:t>
            </a:r>
          </a:p>
        </p:txBody>
      </p:sp>
      <p:pic>
        <p:nvPicPr>
          <p:cNvPr id="9" name="圖片 8">
            <a:extLst>
              <a:ext uri="{FF2B5EF4-FFF2-40B4-BE49-F238E27FC236}">
                <a16:creationId xmlns:a16="http://schemas.microsoft.com/office/drawing/2014/main" id="{C9A1211D-4637-43F6-8C2B-E848BC860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50" b="30370"/>
          <a:stretch/>
        </p:blipFill>
        <p:spPr>
          <a:xfrm>
            <a:off x="3432388" y="4601194"/>
            <a:ext cx="1729188" cy="1932463"/>
          </a:xfrm>
          <a:prstGeom prst="rect">
            <a:avLst/>
          </a:prstGeom>
        </p:spPr>
      </p:pic>
      <p:sp>
        <p:nvSpPr>
          <p:cNvPr id="10" name="矩形: 圓角 9">
            <a:extLst>
              <a:ext uri="{FF2B5EF4-FFF2-40B4-BE49-F238E27FC236}">
                <a16:creationId xmlns:a16="http://schemas.microsoft.com/office/drawing/2014/main" id="{20C869B6-7A44-4C3B-8A14-71335277DA7A}"/>
              </a:ext>
            </a:extLst>
          </p:cNvPr>
          <p:cNvSpPr/>
          <p:nvPr/>
        </p:nvSpPr>
        <p:spPr>
          <a:xfrm>
            <a:off x="3502288" y="4728941"/>
            <a:ext cx="1589388" cy="377134"/>
          </a:xfrm>
          <a:prstGeom prst="round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00</a:t>
            </a:r>
            <a:r>
              <a:rPr lang="zh-TW" altLang="en-US" dirty="0"/>
              <a:t>公司</a:t>
            </a:r>
          </a:p>
        </p:txBody>
      </p:sp>
      <p:sp>
        <p:nvSpPr>
          <p:cNvPr id="11" name="文字方塊 10">
            <a:extLst>
              <a:ext uri="{FF2B5EF4-FFF2-40B4-BE49-F238E27FC236}">
                <a16:creationId xmlns:a16="http://schemas.microsoft.com/office/drawing/2014/main" id="{FCEEF044-CF1E-4C59-8070-04B5A9C2956A}"/>
              </a:ext>
            </a:extLst>
          </p:cNvPr>
          <p:cNvSpPr txBox="1"/>
          <p:nvPr/>
        </p:nvSpPr>
        <p:spPr>
          <a:xfrm>
            <a:off x="5599544" y="4830563"/>
            <a:ext cx="2981194" cy="1508105"/>
          </a:xfrm>
          <a:prstGeom prst="rect">
            <a:avLst/>
          </a:prstGeom>
          <a:noFill/>
        </p:spPr>
        <p:txBody>
          <a:bodyPr wrap="square" rtlCol="0">
            <a:spAutoFit/>
          </a:bodyPr>
          <a:lstStyle/>
          <a:p>
            <a:r>
              <a:rPr lang="zh-TW" altLang="en-US" sz="2000" b="1" dirty="0">
                <a:solidFill>
                  <a:schemeClr val="accent4">
                    <a:lumMod val="50000"/>
                  </a:schemeClr>
                </a:solidFill>
                <a:latin typeface="Microsoft YaHei" panose="020B0503020204020204" pitchFamily="34" charset="-122"/>
                <a:ea typeface="Microsoft YaHei" panose="020B0503020204020204" pitchFamily="34" charset="-122"/>
              </a:rPr>
              <a:t>提供</a:t>
            </a:r>
            <a:endParaRPr lang="en-US" altLang="zh-TW" sz="2000" b="1" dirty="0">
              <a:solidFill>
                <a:schemeClr val="accent4">
                  <a:lumMod val="50000"/>
                </a:schemeClr>
              </a:solidFill>
              <a:latin typeface="Microsoft YaHei" panose="020B0503020204020204" pitchFamily="34" charset="-122"/>
              <a:ea typeface="Microsoft YaHei" panose="020B0503020204020204" pitchFamily="34" charset="-122"/>
            </a:endParaRPr>
          </a:p>
          <a:p>
            <a:r>
              <a:rPr lang="zh-TW" altLang="en-US" sz="2800" b="1" dirty="0">
                <a:solidFill>
                  <a:schemeClr val="accent4">
                    <a:lumMod val="50000"/>
                  </a:schemeClr>
                </a:solidFill>
                <a:latin typeface="Microsoft YaHei" panose="020B0503020204020204" pitchFamily="34" charset="-122"/>
                <a:ea typeface="Microsoft YaHei" panose="020B0503020204020204" pitchFamily="34" charset="-122"/>
              </a:rPr>
              <a:t>網址、</a:t>
            </a:r>
            <a:r>
              <a:rPr lang="en-US" altLang="zh-TW" sz="2800" b="1" dirty="0">
                <a:solidFill>
                  <a:schemeClr val="accent4">
                    <a:lumMod val="50000"/>
                  </a:schemeClr>
                </a:solidFill>
                <a:latin typeface="Microsoft YaHei" panose="020B0503020204020204" pitchFamily="34" charset="-122"/>
                <a:ea typeface="Microsoft YaHei" panose="020B0503020204020204" pitchFamily="34" charset="-122"/>
              </a:rPr>
              <a:t>APP</a:t>
            </a:r>
          </a:p>
          <a:p>
            <a:r>
              <a:rPr lang="zh-TW" altLang="en-US" sz="2000" b="1" dirty="0">
                <a:solidFill>
                  <a:schemeClr val="accent4">
                    <a:lumMod val="50000"/>
                  </a:schemeClr>
                </a:solidFill>
                <a:latin typeface="Microsoft YaHei" panose="020B0503020204020204" pitchFamily="34" charset="-122"/>
                <a:ea typeface="Microsoft YaHei" panose="020B0503020204020204" pitchFamily="34" charset="-122"/>
              </a:rPr>
              <a:t>至</a:t>
            </a:r>
            <a:endParaRPr lang="en-US" altLang="zh-TW" sz="2000" b="1" dirty="0">
              <a:solidFill>
                <a:schemeClr val="accent4">
                  <a:lumMod val="50000"/>
                </a:schemeClr>
              </a:solidFill>
              <a:latin typeface="Microsoft YaHei" panose="020B0503020204020204" pitchFamily="34" charset="-122"/>
              <a:ea typeface="Microsoft YaHei" panose="020B0503020204020204" pitchFamily="34" charset="-122"/>
            </a:endParaRPr>
          </a:p>
          <a:p>
            <a:r>
              <a:rPr lang="zh-TW" altLang="en-US" sz="2400" b="1" dirty="0">
                <a:solidFill>
                  <a:schemeClr val="accent4">
                    <a:lumMod val="50000"/>
                  </a:schemeClr>
                </a:solidFill>
                <a:latin typeface="Microsoft YaHei" panose="020B0503020204020204" pitchFamily="34" charset="-122"/>
                <a:ea typeface="Microsoft YaHei" panose="020B0503020204020204" pitchFamily="34" charset="-122"/>
              </a:rPr>
              <a:t>服務中心、營運中心</a:t>
            </a:r>
          </a:p>
        </p:txBody>
      </p:sp>
      <p:sp>
        <p:nvSpPr>
          <p:cNvPr id="12" name="矩形: 圓角 11">
            <a:extLst>
              <a:ext uri="{FF2B5EF4-FFF2-40B4-BE49-F238E27FC236}">
                <a16:creationId xmlns:a16="http://schemas.microsoft.com/office/drawing/2014/main" id="{E0807591-D686-45BE-96CE-CBA37388300B}"/>
              </a:ext>
            </a:extLst>
          </p:cNvPr>
          <p:cNvSpPr/>
          <p:nvPr/>
        </p:nvSpPr>
        <p:spPr>
          <a:xfrm>
            <a:off x="1380525" y="4307621"/>
            <a:ext cx="984796" cy="30879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t>範例</a:t>
            </a:r>
            <a:r>
              <a:rPr lang="en-US" altLang="zh-TW" dirty="0"/>
              <a:t>1</a:t>
            </a:r>
            <a:endParaRPr lang="zh-TW" altLang="en-US" dirty="0"/>
          </a:p>
        </p:txBody>
      </p:sp>
      <p:sp>
        <p:nvSpPr>
          <p:cNvPr id="13" name="矩形: 圓角 12">
            <a:extLst>
              <a:ext uri="{FF2B5EF4-FFF2-40B4-BE49-F238E27FC236}">
                <a16:creationId xmlns:a16="http://schemas.microsoft.com/office/drawing/2014/main" id="{40EC3214-7989-4D2C-968C-20D0FCBB97D7}"/>
              </a:ext>
            </a:extLst>
          </p:cNvPr>
          <p:cNvSpPr/>
          <p:nvPr/>
        </p:nvSpPr>
        <p:spPr>
          <a:xfrm>
            <a:off x="3804584" y="4318889"/>
            <a:ext cx="984796" cy="30879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t>範例</a:t>
            </a:r>
            <a:r>
              <a:rPr lang="en-US" altLang="zh-TW" dirty="0"/>
              <a:t>2</a:t>
            </a:r>
            <a:endParaRPr lang="zh-TW" altLang="en-US" dirty="0"/>
          </a:p>
        </p:txBody>
      </p:sp>
    </p:spTree>
    <p:extLst>
      <p:ext uri="{BB962C8B-B14F-4D97-AF65-F5344CB8AC3E}">
        <p14:creationId xmlns:p14="http://schemas.microsoft.com/office/powerpoint/2010/main" val="105129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DE8BB71-175F-43AD-898D-61A3F5CA9E38}"/>
              </a:ext>
            </a:extLst>
          </p:cNvPr>
          <p:cNvSpPr/>
          <p:nvPr/>
        </p:nvSpPr>
        <p:spPr>
          <a:xfrm>
            <a:off x="3954011" y="1696215"/>
            <a:ext cx="4637261" cy="94178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j-ea"/>
              <a:cs typeface="+mn-cs"/>
            </a:endParaRPr>
          </a:p>
        </p:txBody>
      </p:sp>
      <p:sp>
        <p:nvSpPr>
          <p:cNvPr id="3" name="Rectangle 5">
            <a:extLst>
              <a:ext uri="{FF2B5EF4-FFF2-40B4-BE49-F238E27FC236}">
                <a16:creationId xmlns:a16="http://schemas.microsoft.com/office/drawing/2014/main" id="{513F9E86-2AFC-458E-892F-1DB97C786D74}"/>
              </a:ext>
            </a:extLst>
          </p:cNvPr>
          <p:cNvSpPr/>
          <p:nvPr/>
        </p:nvSpPr>
        <p:spPr>
          <a:xfrm>
            <a:off x="3954011" y="2798848"/>
            <a:ext cx="4637261" cy="94178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j-ea"/>
              <a:cs typeface="+mn-cs"/>
            </a:endParaRPr>
          </a:p>
        </p:txBody>
      </p:sp>
      <p:sp>
        <p:nvSpPr>
          <p:cNvPr id="4" name="Rectangle 7">
            <a:extLst>
              <a:ext uri="{FF2B5EF4-FFF2-40B4-BE49-F238E27FC236}">
                <a16:creationId xmlns:a16="http://schemas.microsoft.com/office/drawing/2014/main" id="{88DF2283-E2EE-4291-88F6-5B5308B6E941}"/>
              </a:ext>
            </a:extLst>
          </p:cNvPr>
          <p:cNvSpPr/>
          <p:nvPr/>
        </p:nvSpPr>
        <p:spPr>
          <a:xfrm>
            <a:off x="3954011" y="3901481"/>
            <a:ext cx="4637261" cy="94178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j-ea"/>
              <a:cs typeface="+mn-cs"/>
            </a:endParaRPr>
          </a:p>
        </p:txBody>
      </p:sp>
      <p:sp>
        <p:nvSpPr>
          <p:cNvPr id="5" name="Rectangle 9">
            <a:extLst>
              <a:ext uri="{FF2B5EF4-FFF2-40B4-BE49-F238E27FC236}">
                <a16:creationId xmlns:a16="http://schemas.microsoft.com/office/drawing/2014/main" id="{087E1BDC-5E91-4C4C-B933-6FCF24A5D2A1}"/>
              </a:ext>
            </a:extLst>
          </p:cNvPr>
          <p:cNvSpPr/>
          <p:nvPr/>
        </p:nvSpPr>
        <p:spPr>
          <a:xfrm>
            <a:off x="3954011" y="5005400"/>
            <a:ext cx="4637261" cy="94178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j-ea"/>
              <a:cs typeface="+mn-cs"/>
            </a:endParaRPr>
          </a:p>
        </p:txBody>
      </p:sp>
      <p:sp>
        <p:nvSpPr>
          <p:cNvPr id="6" name="Isosceles Triangle 26">
            <a:extLst>
              <a:ext uri="{FF2B5EF4-FFF2-40B4-BE49-F238E27FC236}">
                <a16:creationId xmlns:a16="http://schemas.microsoft.com/office/drawing/2014/main" id="{EBE140C8-3C4C-49F6-80C7-B2E0A1F097CA}"/>
              </a:ext>
            </a:extLst>
          </p:cNvPr>
          <p:cNvSpPr/>
          <p:nvPr/>
        </p:nvSpPr>
        <p:spPr>
          <a:xfrm rot="16200000">
            <a:off x="2048445" y="1825453"/>
            <a:ext cx="2036677" cy="177819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286"/>
            <a:endParaRPr lang="ko-KR" altLang="en-US" sz="2701" kern="0">
              <a:solidFill>
                <a:prstClr val="white"/>
              </a:solidFill>
              <a:latin typeface="Arial"/>
              <a:ea typeface="+mj-ea"/>
            </a:endParaRPr>
          </a:p>
        </p:txBody>
      </p:sp>
      <p:sp>
        <p:nvSpPr>
          <p:cNvPr id="7" name="Isosceles Triangle 48">
            <a:extLst>
              <a:ext uri="{FF2B5EF4-FFF2-40B4-BE49-F238E27FC236}">
                <a16:creationId xmlns:a16="http://schemas.microsoft.com/office/drawing/2014/main" id="{75B1B539-F4E1-49EB-9279-E20C7E90FBFB}"/>
              </a:ext>
            </a:extLst>
          </p:cNvPr>
          <p:cNvSpPr/>
          <p:nvPr/>
        </p:nvSpPr>
        <p:spPr>
          <a:xfrm rot="16200000">
            <a:off x="2558216" y="2405158"/>
            <a:ext cx="1003975" cy="179135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j-ea"/>
              <a:cs typeface="+mn-cs"/>
            </a:endParaRPr>
          </a:p>
        </p:txBody>
      </p:sp>
      <p:sp>
        <p:nvSpPr>
          <p:cNvPr id="8" name="Isosceles Triangle 49">
            <a:extLst>
              <a:ext uri="{FF2B5EF4-FFF2-40B4-BE49-F238E27FC236}">
                <a16:creationId xmlns:a16="http://schemas.microsoft.com/office/drawing/2014/main" id="{0776B99D-6BD1-40FF-8EBB-486E7AAC0686}"/>
              </a:ext>
            </a:extLst>
          </p:cNvPr>
          <p:cNvSpPr/>
          <p:nvPr/>
        </p:nvSpPr>
        <p:spPr>
          <a:xfrm rot="16200000">
            <a:off x="2561068" y="3448454"/>
            <a:ext cx="998749" cy="179087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mj-ea"/>
              <a:cs typeface="+mn-cs"/>
            </a:endParaRPr>
          </a:p>
        </p:txBody>
      </p:sp>
      <p:sp>
        <p:nvSpPr>
          <p:cNvPr id="9" name="Isosceles Triangle 50">
            <a:extLst>
              <a:ext uri="{FF2B5EF4-FFF2-40B4-BE49-F238E27FC236}">
                <a16:creationId xmlns:a16="http://schemas.microsoft.com/office/drawing/2014/main" id="{6A24D831-BDC8-45AA-93F4-5D725CA6FA80}"/>
              </a:ext>
            </a:extLst>
          </p:cNvPr>
          <p:cNvSpPr/>
          <p:nvPr/>
        </p:nvSpPr>
        <p:spPr>
          <a:xfrm rot="16200000">
            <a:off x="2056106" y="4047407"/>
            <a:ext cx="2025426" cy="177412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mj-ea"/>
              <a:cs typeface="+mn-cs"/>
            </a:endParaRPr>
          </a:p>
        </p:txBody>
      </p:sp>
      <p:grpSp>
        <p:nvGrpSpPr>
          <p:cNvPr id="43" name="群組 42">
            <a:extLst>
              <a:ext uri="{FF2B5EF4-FFF2-40B4-BE49-F238E27FC236}">
                <a16:creationId xmlns:a16="http://schemas.microsoft.com/office/drawing/2014/main" id="{F478FEA4-FF6F-47C8-B709-77DE81F7433C}"/>
              </a:ext>
            </a:extLst>
          </p:cNvPr>
          <p:cNvGrpSpPr/>
          <p:nvPr/>
        </p:nvGrpSpPr>
        <p:grpSpPr>
          <a:xfrm>
            <a:off x="372542" y="3386075"/>
            <a:ext cx="1876232" cy="2351827"/>
            <a:chOff x="96828" y="3116199"/>
            <a:chExt cx="3291037" cy="3626866"/>
          </a:xfrm>
        </p:grpSpPr>
        <p:grpSp>
          <p:nvGrpSpPr>
            <p:cNvPr id="29" name="Group 37">
              <a:extLst>
                <a:ext uri="{FF2B5EF4-FFF2-40B4-BE49-F238E27FC236}">
                  <a16:creationId xmlns:a16="http://schemas.microsoft.com/office/drawing/2014/main" id="{9588B1E1-793E-42FE-9EE4-22D5C88159E6}"/>
                </a:ext>
              </a:extLst>
            </p:cNvPr>
            <p:cNvGrpSpPr/>
            <p:nvPr/>
          </p:nvGrpSpPr>
          <p:grpSpPr>
            <a:xfrm rot="20670820">
              <a:off x="1761307" y="3471947"/>
              <a:ext cx="1626558" cy="1505979"/>
              <a:chOff x="1064519" y="1872500"/>
              <a:chExt cx="1561257" cy="1445520"/>
            </a:xfrm>
          </p:grpSpPr>
          <p:sp>
            <p:nvSpPr>
              <p:cNvPr id="30" name="Freeform: Shape 38">
                <a:extLst>
                  <a:ext uri="{FF2B5EF4-FFF2-40B4-BE49-F238E27FC236}">
                    <a16:creationId xmlns:a16="http://schemas.microsoft.com/office/drawing/2014/main" id="{5894825D-2FC5-40D9-B09F-3D689D4AF1D1}"/>
                  </a:ext>
                </a:extLst>
              </p:cNvPr>
              <p:cNvSpPr/>
              <p:nvPr/>
            </p:nvSpPr>
            <p:spPr>
              <a:xfrm>
                <a:off x="1634779" y="2819951"/>
                <a:ext cx="110877" cy="179829"/>
              </a:xfrm>
              <a:custGeom>
                <a:avLst/>
                <a:gdLst>
                  <a:gd name="connsiteX0" fmla="*/ 95575 w 110877"/>
                  <a:gd name="connsiteY0" fmla="*/ 170244 h 179829"/>
                  <a:gd name="connsiteX1" fmla="*/ 68653 w 110877"/>
                  <a:gd name="connsiteY1" fmla="*/ 178699 h 179829"/>
                  <a:gd name="connsiteX2" fmla="*/ 41280 w 110877"/>
                  <a:gd name="connsiteY2" fmla="*/ 164423 h 179829"/>
                  <a:gd name="connsiteX3" fmla="*/ 1260 w 110877"/>
                  <a:gd name="connsiteY3" fmla="*/ 37088 h 179829"/>
                  <a:gd name="connsiteX4" fmla="*/ 15536 w 110877"/>
                  <a:gd name="connsiteY4" fmla="*/ 9715 h 179829"/>
                  <a:gd name="connsiteX5" fmla="*/ 42458 w 110877"/>
                  <a:gd name="connsiteY5" fmla="*/ 1260 h 179829"/>
                  <a:gd name="connsiteX6" fmla="*/ 69831 w 110877"/>
                  <a:gd name="connsiteY6" fmla="*/ 15536 h 179829"/>
                  <a:gd name="connsiteX7" fmla="*/ 109851 w 110877"/>
                  <a:gd name="connsiteY7" fmla="*/ 142872 h 179829"/>
                  <a:gd name="connsiteX8" fmla="*/ 95575 w 110877"/>
                  <a:gd name="connsiteY8" fmla="*/ 170244 h 1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7" h="179829">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rgbClr val="5EBEE4"/>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1" name="Freeform: Shape 39">
                <a:extLst>
                  <a:ext uri="{FF2B5EF4-FFF2-40B4-BE49-F238E27FC236}">
                    <a16:creationId xmlns:a16="http://schemas.microsoft.com/office/drawing/2014/main" id="{699B9ABF-1311-49E7-9E63-A4C9FD7A409E}"/>
                  </a:ext>
                </a:extLst>
              </p:cNvPr>
              <p:cNvSpPr/>
              <p:nvPr/>
            </p:nvSpPr>
            <p:spPr>
              <a:xfrm>
                <a:off x="2539846" y="2271312"/>
                <a:ext cx="85930" cy="302834"/>
              </a:xfrm>
              <a:custGeom>
                <a:avLst/>
                <a:gdLst>
                  <a:gd name="connsiteX0" fmla="*/ 17377 w 85929"/>
                  <a:gd name="connsiteY0" fmla="*/ 260 h 302833"/>
                  <a:gd name="connsiteX1" fmla="*/ 1646 w 85929"/>
                  <a:gd name="connsiteY1" fmla="*/ 145163 h 302833"/>
                  <a:gd name="connsiteX2" fmla="*/ 260 w 85929"/>
                  <a:gd name="connsiteY2" fmla="*/ 145163 h 302833"/>
                  <a:gd name="connsiteX3" fmla="*/ 953 w 85929"/>
                  <a:gd name="connsiteY3" fmla="*/ 151434 h 302833"/>
                  <a:gd name="connsiteX4" fmla="*/ 260 w 85929"/>
                  <a:gd name="connsiteY4" fmla="*/ 157706 h 302833"/>
                  <a:gd name="connsiteX5" fmla="*/ 1646 w 85929"/>
                  <a:gd name="connsiteY5" fmla="*/ 157706 h 302833"/>
                  <a:gd name="connsiteX6" fmla="*/ 17377 w 85929"/>
                  <a:gd name="connsiteY6" fmla="*/ 302643 h 302833"/>
                  <a:gd name="connsiteX7" fmla="*/ 85843 w 85929"/>
                  <a:gd name="connsiteY7" fmla="*/ 244433 h 302833"/>
                  <a:gd name="connsiteX8" fmla="*/ 85843 w 85929"/>
                  <a:gd name="connsiteY8" fmla="*/ 157706 h 302833"/>
                  <a:gd name="connsiteX9" fmla="*/ 85843 w 85929"/>
                  <a:gd name="connsiteY9" fmla="*/ 145163 h 302833"/>
                  <a:gd name="connsiteX10" fmla="*/ 85843 w 85929"/>
                  <a:gd name="connsiteY10" fmla="*/ 58436 h 3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29" h="302833">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chemeClr val="accent4">
                  <a:lumMod val="50000"/>
                </a:scheme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2" name="Freeform: Shape 40">
                <a:extLst>
                  <a:ext uri="{FF2B5EF4-FFF2-40B4-BE49-F238E27FC236}">
                    <a16:creationId xmlns:a16="http://schemas.microsoft.com/office/drawing/2014/main" id="{8DB3A947-2586-46E1-9EF1-0D9C2714FFD4}"/>
                  </a:ext>
                </a:extLst>
              </p:cNvPr>
              <p:cNvSpPr/>
              <p:nvPr/>
            </p:nvSpPr>
            <p:spPr>
              <a:xfrm>
                <a:off x="1326355" y="2477085"/>
                <a:ext cx="459448" cy="840935"/>
              </a:xfrm>
              <a:custGeom>
                <a:avLst/>
                <a:gdLst>
                  <a:gd name="connsiteX0" fmla="*/ 423750 w 459447"/>
                  <a:gd name="connsiteY0" fmla="*/ 795051 h 840935"/>
                  <a:gd name="connsiteX1" fmla="*/ 284980 w 459447"/>
                  <a:gd name="connsiteY1" fmla="*/ 838674 h 840935"/>
                  <a:gd name="connsiteX2" fmla="*/ 221122 w 459447"/>
                  <a:gd name="connsiteY2" fmla="*/ 805342 h 840935"/>
                  <a:gd name="connsiteX3" fmla="*/ 2590 w 459447"/>
                  <a:gd name="connsiteY3" fmla="*/ 110072 h 840935"/>
                  <a:gd name="connsiteX4" fmla="*/ 35922 w 459447"/>
                  <a:gd name="connsiteY4" fmla="*/ 46213 h 840935"/>
                  <a:gd name="connsiteX5" fmla="*/ 174692 w 459447"/>
                  <a:gd name="connsiteY5" fmla="*/ 2590 h 840935"/>
                  <a:gd name="connsiteX6" fmla="*/ 238551 w 459447"/>
                  <a:gd name="connsiteY6" fmla="*/ 35922 h 840935"/>
                  <a:gd name="connsiteX7" fmla="*/ 457048 w 459447"/>
                  <a:gd name="connsiteY7" fmla="*/ 731227 h 840935"/>
                  <a:gd name="connsiteX8" fmla="*/ 423750 w 459447"/>
                  <a:gd name="connsiteY8" fmla="*/ 795051 h 84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47" h="840935">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chemeClr val="accent4">
                  <a:lumMod val="50000"/>
                </a:scheme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3" name="Freeform: Shape 41">
                <a:extLst>
                  <a:ext uri="{FF2B5EF4-FFF2-40B4-BE49-F238E27FC236}">
                    <a16:creationId xmlns:a16="http://schemas.microsoft.com/office/drawing/2014/main" id="{C34826F3-B3E5-4168-9733-A18CB526DECE}"/>
                  </a:ext>
                </a:extLst>
              </p:cNvPr>
              <p:cNvSpPr/>
              <p:nvPr/>
            </p:nvSpPr>
            <p:spPr>
              <a:xfrm>
                <a:off x="1471820" y="1927904"/>
                <a:ext cx="1038782" cy="989580"/>
              </a:xfrm>
              <a:custGeom>
                <a:avLst/>
                <a:gdLst>
                  <a:gd name="connsiteX0" fmla="*/ 541133 w 1038782"/>
                  <a:gd name="connsiteY0" fmla="*/ 221633 h 989580"/>
                  <a:gd name="connsiteX1" fmla="*/ 260 w 1038782"/>
                  <a:gd name="connsiteY1" fmla="*/ 221633 h 989580"/>
                  <a:gd name="connsiteX2" fmla="*/ 260 w 1038782"/>
                  <a:gd name="connsiteY2" fmla="*/ 487393 h 989580"/>
                  <a:gd name="connsiteX3" fmla="*/ 260 w 1038782"/>
                  <a:gd name="connsiteY3" fmla="*/ 502326 h 989580"/>
                  <a:gd name="connsiteX4" fmla="*/ 260 w 1038782"/>
                  <a:gd name="connsiteY4" fmla="*/ 768086 h 989580"/>
                  <a:gd name="connsiteX5" fmla="*/ 541133 w 1038782"/>
                  <a:gd name="connsiteY5" fmla="*/ 768086 h 989580"/>
                  <a:gd name="connsiteX6" fmla="*/ 1038626 w 1038782"/>
                  <a:gd name="connsiteY6" fmla="*/ 989459 h 989580"/>
                  <a:gd name="connsiteX7" fmla="*/ 1038626 w 1038782"/>
                  <a:gd name="connsiteY7" fmla="*/ 502326 h 989580"/>
                  <a:gd name="connsiteX8" fmla="*/ 1038626 w 1038782"/>
                  <a:gd name="connsiteY8" fmla="*/ 487393 h 989580"/>
                  <a:gd name="connsiteX9" fmla="*/ 1038626 w 1038782"/>
                  <a:gd name="connsiteY9" fmla="*/ 260 h 989580"/>
                  <a:gd name="connsiteX10" fmla="*/ 541133 w 1038782"/>
                  <a:gd name="connsiteY10" fmla="*/ 221633 h 9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782" h="98958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tx1">
                  <a:lumMod val="40000"/>
                  <a:lumOff val="60000"/>
                </a:scheme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4" name="Freeform: Shape 42">
                <a:extLst>
                  <a:ext uri="{FF2B5EF4-FFF2-40B4-BE49-F238E27FC236}">
                    <a16:creationId xmlns:a16="http://schemas.microsoft.com/office/drawing/2014/main" id="{C1978C40-184C-4B22-ADAB-B3BEDF7D2E78}"/>
                  </a:ext>
                </a:extLst>
              </p:cNvPr>
              <p:cNvSpPr/>
              <p:nvPr/>
            </p:nvSpPr>
            <p:spPr>
              <a:xfrm>
                <a:off x="2510221" y="1872500"/>
                <a:ext cx="59597" cy="1100458"/>
              </a:xfrm>
              <a:custGeom>
                <a:avLst/>
                <a:gdLst>
                  <a:gd name="connsiteX0" fmla="*/ 41562 w 59596"/>
                  <a:gd name="connsiteY0" fmla="*/ 1100267 h 1100457"/>
                  <a:gd name="connsiteX1" fmla="*/ 18277 w 59596"/>
                  <a:gd name="connsiteY1" fmla="*/ 1100267 h 1100457"/>
                  <a:gd name="connsiteX2" fmla="*/ 260 w 59596"/>
                  <a:gd name="connsiteY2" fmla="*/ 1082250 h 1100457"/>
                  <a:gd name="connsiteX3" fmla="*/ 260 w 59596"/>
                  <a:gd name="connsiteY3" fmla="*/ 18277 h 1100457"/>
                  <a:gd name="connsiteX4" fmla="*/ 18277 w 59596"/>
                  <a:gd name="connsiteY4" fmla="*/ 260 h 1100457"/>
                  <a:gd name="connsiteX5" fmla="*/ 41562 w 59596"/>
                  <a:gd name="connsiteY5" fmla="*/ 260 h 1100457"/>
                  <a:gd name="connsiteX6" fmla="*/ 59579 w 59596"/>
                  <a:gd name="connsiteY6" fmla="*/ 18277 h 1100457"/>
                  <a:gd name="connsiteX7" fmla="*/ 59579 w 59596"/>
                  <a:gd name="connsiteY7" fmla="*/ 1082250 h 1100457"/>
                  <a:gd name="connsiteX8" fmla="*/ 41562 w 59596"/>
                  <a:gd name="connsiteY8" fmla="*/ 1100267 h 1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 h="1100457">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chemeClr val="accent4">
                  <a:lumMod val="50000"/>
                </a:scheme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5" name="Freeform: Shape 43">
                <a:extLst>
                  <a:ext uri="{FF2B5EF4-FFF2-40B4-BE49-F238E27FC236}">
                    <a16:creationId xmlns:a16="http://schemas.microsoft.com/office/drawing/2014/main" id="{BA40CCBB-3B51-4C9D-8BBD-A43868D0B8D2}"/>
                  </a:ext>
                </a:extLst>
              </p:cNvPr>
              <p:cNvSpPr/>
              <p:nvPr/>
            </p:nvSpPr>
            <p:spPr>
              <a:xfrm>
                <a:off x="1064519" y="2288498"/>
                <a:ext cx="126123" cy="267492"/>
              </a:xfrm>
              <a:custGeom>
                <a:avLst/>
                <a:gdLst>
                  <a:gd name="connsiteX0" fmla="*/ 260 w 126122"/>
                  <a:gd name="connsiteY0" fmla="*/ 260 h 267491"/>
                  <a:gd name="connsiteX1" fmla="*/ 126071 w 126122"/>
                  <a:gd name="connsiteY1" fmla="*/ 260 h 267491"/>
                  <a:gd name="connsiteX2" fmla="*/ 126071 w 126122"/>
                  <a:gd name="connsiteY2" fmla="*/ 267266 h 267491"/>
                  <a:gd name="connsiteX3" fmla="*/ 260 w 126122"/>
                  <a:gd name="connsiteY3" fmla="*/ 267266 h 267491"/>
                </a:gdLst>
                <a:ahLst/>
                <a:cxnLst>
                  <a:cxn ang="0">
                    <a:pos x="connsiteX0" y="connsiteY0"/>
                  </a:cxn>
                  <a:cxn ang="0">
                    <a:pos x="connsiteX1" y="connsiteY1"/>
                  </a:cxn>
                  <a:cxn ang="0">
                    <a:pos x="connsiteX2" y="connsiteY2"/>
                  </a:cxn>
                  <a:cxn ang="0">
                    <a:pos x="connsiteX3" y="connsiteY3"/>
                  </a:cxn>
                </a:cxnLst>
                <a:rect l="l" t="t" r="r" b="b"/>
                <a:pathLst>
                  <a:path w="126122" h="267491">
                    <a:moveTo>
                      <a:pt x="260" y="260"/>
                    </a:moveTo>
                    <a:lnTo>
                      <a:pt x="126071" y="260"/>
                    </a:lnTo>
                    <a:lnTo>
                      <a:pt x="126071" y="267266"/>
                    </a:lnTo>
                    <a:lnTo>
                      <a:pt x="260" y="267266"/>
                    </a:lnTo>
                    <a:close/>
                  </a:path>
                </a:pathLst>
              </a:custGeom>
              <a:solidFill>
                <a:schemeClr val="accent4">
                  <a:lumMod val="50000"/>
                </a:scheme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6" name="Freeform: Shape 44">
                <a:extLst>
                  <a:ext uri="{FF2B5EF4-FFF2-40B4-BE49-F238E27FC236}">
                    <a16:creationId xmlns:a16="http://schemas.microsoft.com/office/drawing/2014/main" id="{1890B8BD-3BF0-49A5-8BB6-477824BA844F}"/>
                  </a:ext>
                </a:extLst>
              </p:cNvPr>
              <p:cNvSpPr/>
              <p:nvPr/>
            </p:nvSpPr>
            <p:spPr>
              <a:xfrm>
                <a:off x="1122660" y="2149278"/>
                <a:ext cx="349610" cy="545724"/>
              </a:xfrm>
              <a:custGeom>
                <a:avLst/>
                <a:gdLst>
                  <a:gd name="connsiteX0" fmla="*/ 132620 w 349610"/>
                  <a:gd name="connsiteY0" fmla="*/ 260 h 545724"/>
                  <a:gd name="connsiteX1" fmla="*/ 260 w 349610"/>
                  <a:gd name="connsiteY1" fmla="*/ 78463 h 545724"/>
                  <a:gd name="connsiteX2" fmla="*/ 260 w 349610"/>
                  <a:gd name="connsiteY2" fmla="*/ 269727 h 545724"/>
                  <a:gd name="connsiteX3" fmla="*/ 260 w 349610"/>
                  <a:gd name="connsiteY3" fmla="*/ 276206 h 545724"/>
                  <a:gd name="connsiteX4" fmla="*/ 260 w 349610"/>
                  <a:gd name="connsiteY4" fmla="*/ 467469 h 545724"/>
                  <a:gd name="connsiteX5" fmla="*/ 132620 w 349610"/>
                  <a:gd name="connsiteY5" fmla="*/ 545673 h 545724"/>
                  <a:gd name="connsiteX6" fmla="*/ 349420 w 349610"/>
                  <a:gd name="connsiteY6" fmla="*/ 545673 h 545724"/>
                  <a:gd name="connsiteX7" fmla="*/ 349420 w 349610"/>
                  <a:gd name="connsiteY7" fmla="*/ 276206 h 545724"/>
                  <a:gd name="connsiteX8" fmla="*/ 349420 w 349610"/>
                  <a:gd name="connsiteY8" fmla="*/ 269727 h 545724"/>
                  <a:gd name="connsiteX9" fmla="*/ 349420 w 349610"/>
                  <a:gd name="connsiteY9" fmla="*/ 260 h 5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610" h="545724">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chemeClr val="accent4">
                  <a:lumMod val="50000"/>
                </a:scheme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37" name="Group 11">
              <a:extLst>
                <a:ext uri="{FF2B5EF4-FFF2-40B4-BE49-F238E27FC236}">
                  <a16:creationId xmlns:a16="http://schemas.microsoft.com/office/drawing/2014/main" id="{AC289B77-5629-4F2C-9A8D-81353547B56F}"/>
                </a:ext>
              </a:extLst>
            </p:cNvPr>
            <p:cNvGrpSpPr/>
            <p:nvPr/>
          </p:nvGrpSpPr>
          <p:grpSpPr>
            <a:xfrm>
              <a:off x="96828" y="3116199"/>
              <a:ext cx="2775264" cy="3626866"/>
              <a:chOff x="1126074" y="2670966"/>
              <a:chExt cx="2734161" cy="3573152"/>
            </a:xfrm>
          </p:grpSpPr>
          <p:sp>
            <p:nvSpPr>
              <p:cNvPr id="38" name="Freeform 15">
                <a:extLst>
                  <a:ext uri="{FF2B5EF4-FFF2-40B4-BE49-F238E27FC236}">
                    <a16:creationId xmlns:a16="http://schemas.microsoft.com/office/drawing/2014/main" id="{3B013806-BD29-49A2-84A0-ED65B9992455}"/>
                  </a:ext>
                </a:extLst>
              </p:cNvPr>
              <p:cNvSpPr/>
              <p:nvPr/>
            </p:nvSpPr>
            <p:spPr>
              <a:xfrm rot="1258431">
                <a:off x="3177475" y="3781009"/>
                <a:ext cx="682760" cy="881775"/>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39" name="Freeform 18">
                <a:extLst>
                  <a:ext uri="{FF2B5EF4-FFF2-40B4-BE49-F238E27FC236}">
                    <a16:creationId xmlns:a16="http://schemas.microsoft.com/office/drawing/2014/main" id="{2D23860B-48DA-4DEF-AC83-8C9063B1832B}"/>
                  </a:ext>
                </a:extLst>
              </p:cNvPr>
              <p:cNvSpPr>
                <a:spLocks/>
              </p:cNvSpPr>
              <p:nvPr/>
            </p:nvSpPr>
            <p:spPr bwMode="auto">
              <a:xfrm rot="20940928" flipH="1">
                <a:off x="1126074" y="2670966"/>
                <a:ext cx="1656184" cy="1909514"/>
              </a:xfrm>
              <a:custGeom>
                <a:avLst/>
                <a:gdLst>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697686 w 1656184"/>
                  <a:gd name="connsiteY95" fmla="*/ 1708838 h 1909514"/>
                  <a:gd name="connsiteX96" fmla="*/ 1413007 w 1656184"/>
                  <a:gd name="connsiteY96" fmla="*/ 1487444 h 1909514"/>
                  <a:gd name="connsiteX97" fmla="*/ 1412429 w 1656184"/>
                  <a:gd name="connsiteY97" fmla="*/ 1485195 h 1909514"/>
                  <a:gd name="connsiteX98" fmla="*/ 1405111 w 1656184"/>
                  <a:gd name="connsiteY98" fmla="*/ 1455538 h 1909514"/>
                  <a:gd name="connsiteX99" fmla="*/ 1398918 w 1656184"/>
                  <a:gd name="connsiteY99" fmla="*/ 1425881 h 1909514"/>
                  <a:gd name="connsiteX100" fmla="*/ 1394978 w 1656184"/>
                  <a:gd name="connsiteY100" fmla="*/ 1398549 h 1909514"/>
                  <a:gd name="connsiteX101" fmla="*/ 1392163 w 1656184"/>
                  <a:gd name="connsiteY101" fmla="*/ 1372381 h 1909514"/>
                  <a:gd name="connsiteX102" fmla="*/ 1391037 w 1656184"/>
                  <a:gd name="connsiteY102" fmla="*/ 1350865 h 1909514"/>
                  <a:gd name="connsiteX103" fmla="*/ 1392163 w 1656184"/>
                  <a:gd name="connsiteY103" fmla="*/ 1332837 h 1909514"/>
                  <a:gd name="connsiteX104" fmla="*/ 1401171 w 1656184"/>
                  <a:gd name="connsiteY104" fmla="*/ 1295039 h 1909514"/>
                  <a:gd name="connsiteX105" fmla="*/ 1412429 w 1656184"/>
                  <a:gd name="connsiteY105" fmla="*/ 1260148 h 1909514"/>
                  <a:gd name="connsiteX106" fmla="*/ 1426503 w 1656184"/>
                  <a:gd name="connsiteY106" fmla="*/ 1227001 h 1909514"/>
                  <a:gd name="connsiteX107" fmla="*/ 1443954 w 1656184"/>
                  <a:gd name="connsiteY107" fmla="*/ 1197926 h 1909514"/>
                  <a:gd name="connsiteX108" fmla="*/ 1469849 w 1656184"/>
                  <a:gd name="connsiteY108" fmla="*/ 1161872 h 1909514"/>
                  <a:gd name="connsiteX109" fmla="*/ 1496308 w 1656184"/>
                  <a:gd name="connsiteY109" fmla="*/ 1125818 h 1909514"/>
                  <a:gd name="connsiteX110" fmla="*/ 1522767 w 1656184"/>
                  <a:gd name="connsiteY110" fmla="*/ 1090926 h 1909514"/>
                  <a:gd name="connsiteX111" fmla="*/ 1549788 w 1656184"/>
                  <a:gd name="connsiteY111" fmla="*/ 1053710 h 1909514"/>
                  <a:gd name="connsiteX112" fmla="*/ 1573995 w 1656184"/>
                  <a:gd name="connsiteY112" fmla="*/ 1015911 h 1909514"/>
                  <a:gd name="connsiteX113" fmla="*/ 1597637 w 1656184"/>
                  <a:gd name="connsiteY113" fmla="*/ 976949 h 1909514"/>
                  <a:gd name="connsiteX114" fmla="*/ 1617341 w 1656184"/>
                  <a:gd name="connsiteY114" fmla="*/ 934499 h 1909514"/>
                  <a:gd name="connsiteX115" fmla="*/ 1633666 w 1656184"/>
                  <a:gd name="connsiteY115" fmla="*/ 889140 h 1909514"/>
                  <a:gd name="connsiteX116" fmla="*/ 1646051 w 1656184"/>
                  <a:gd name="connsiteY116" fmla="*/ 836222 h 1909514"/>
                  <a:gd name="connsiteX117" fmla="*/ 1652807 w 1656184"/>
                  <a:gd name="connsiteY117" fmla="*/ 782141 h 1909514"/>
                  <a:gd name="connsiteX118" fmla="*/ 1656184 w 1656184"/>
                  <a:gd name="connsiteY118" fmla="*/ 726897 h 1909514"/>
                  <a:gd name="connsiteX119" fmla="*/ 1655059 w 1656184"/>
                  <a:gd name="connsiteY119" fmla="*/ 671072 h 1909514"/>
                  <a:gd name="connsiteX120" fmla="*/ 1651118 w 1656184"/>
                  <a:gd name="connsiteY120" fmla="*/ 616409 h 1909514"/>
                  <a:gd name="connsiteX121" fmla="*/ 1642674 w 1656184"/>
                  <a:gd name="connsiteY121" fmla="*/ 563490 h 1909514"/>
                  <a:gd name="connsiteX122" fmla="*/ 1631415 w 1656184"/>
                  <a:gd name="connsiteY122" fmla="*/ 511736 h 1909514"/>
                  <a:gd name="connsiteX123" fmla="*/ 1617341 w 1656184"/>
                  <a:gd name="connsiteY123" fmla="*/ 464051 h 1909514"/>
                  <a:gd name="connsiteX124" fmla="*/ 1601579 w 1656184"/>
                  <a:gd name="connsiteY124" fmla="*/ 420438 h 1909514"/>
                  <a:gd name="connsiteX125" fmla="*/ 1583565 w 1656184"/>
                  <a:gd name="connsiteY125" fmla="*/ 381475 h 1909514"/>
                  <a:gd name="connsiteX126" fmla="*/ 1556543 w 1656184"/>
                  <a:gd name="connsiteY126" fmla="*/ 334954 h 1909514"/>
                  <a:gd name="connsiteX127" fmla="*/ 1527270 w 1656184"/>
                  <a:gd name="connsiteY127" fmla="*/ 290759 h 1909514"/>
                  <a:gd name="connsiteX128" fmla="*/ 1494056 w 1656184"/>
                  <a:gd name="connsiteY128" fmla="*/ 249471 h 1909514"/>
                  <a:gd name="connsiteX129" fmla="*/ 1458590 w 1656184"/>
                  <a:gd name="connsiteY129" fmla="*/ 209928 h 1909514"/>
                  <a:gd name="connsiteX130" fmla="*/ 1419747 w 1656184"/>
                  <a:gd name="connsiteY130" fmla="*/ 174455 h 1909514"/>
                  <a:gd name="connsiteX131" fmla="*/ 1376400 w 1656184"/>
                  <a:gd name="connsiteY131" fmla="*/ 141309 h 1909514"/>
                  <a:gd name="connsiteX132" fmla="*/ 1331365 w 1656184"/>
                  <a:gd name="connsiteY132" fmla="*/ 111652 h 1909514"/>
                  <a:gd name="connsiteX133" fmla="*/ 1283515 w 1656184"/>
                  <a:gd name="connsiteY133" fmla="*/ 85483 h 1909514"/>
                  <a:gd name="connsiteX134" fmla="*/ 1231161 w 1656184"/>
                  <a:gd name="connsiteY134" fmla="*/ 63386 h 1909514"/>
                  <a:gd name="connsiteX135" fmla="*/ 1177119 w 1656184"/>
                  <a:gd name="connsiteY135" fmla="*/ 43033 h 1909514"/>
                  <a:gd name="connsiteX136" fmla="*/ 1118572 w 1656184"/>
                  <a:gd name="connsiteY136" fmla="*/ 27332 h 1909514"/>
                  <a:gd name="connsiteX137" fmla="*/ 1057210 w 1656184"/>
                  <a:gd name="connsiteY137" fmla="*/ 14538 h 1909514"/>
                  <a:gd name="connsiteX138" fmla="*/ 993036 w 1656184"/>
                  <a:gd name="connsiteY138" fmla="*/ 5815 h 1909514"/>
                  <a:gd name="connsiteX139" fmla="*/ 925482 w 1656184"/>
                  <a:gd name="connsiteY139" fmla="*/ 582 h 1909514"/>
                  <a:gd name="connsiteX140" fmla="*/ 853425 w 1656184"/>
                  <a:gd name="connsiteY140"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1413007 w 1656184"/>
                  <a:gd name="connsiteY95" fmla="*/ 1487444 h 1909514"/>
                  <a:gd name="connsiteX96" fmla="*/ 1412429 w 1656184"/>
                  <a:gd name="connsiteY96" fmla="*/ 1485195 h 1909514"/>
                  <a:gd name="connsiteX97" fmla="*/ 1405111 w 1656184"/>
                  <a:gd name="connsiteY97" fmla="*/ 1455538 h 1909514"/>
                  <a:gd name="connsiteX98" fmla="*/ 1398918 w 1656184"/>
                  <a:gd name="connsiteY98" fmla="*/ 1425881 h 1909514"/>
                  <a:gd name="connsiteX99" fmla="*/ 1394978 w 1656184"/>
                  <a:gd name="connsiteY99" fmla="*/ 1398549 h 1909514"/>
                  <a:gd name="connsiteX100" fmla="*/ 1392163 w 1656184"/>
                  <a:gd name="connsiteY100" fmla="*/ 1372381 h 1909514"/>
                  <a:gd name="connsiteX101" fmla="*/ 1391037 w 1656184"/>
                  <a:gd name="connsiteY101" fmla="*/ 1350865 h 1909514"/>
                  <a:gd name="connsiteX102" fmla="*/ 1392163 w 1656184"/>
                  <a:gd name="connsiteY102" fmla="*/ 1332837 h 1909514"/>
                  <a:gd name="connsiteX103" fmla="*/ 1401171 w 1656184"/>
                  <a:gd name="connsiteY103" fmla="*/ 1295039 h 1909514"/>
                  <a:gd name="connsiteX104" fmla="*/ 1412429 w 1656184"/>
                  <a:gd name="connsiteY104" fmla="*/ 1260148 h 1909514"/>
                  <a:gd name="connsiteX105" fmla="*/ 1426503 w 1656184"/>
                  <a:gd name="connsiteY105" fmla="*/ 1227001 h 1909514"/>
                  <a:gd name="connsiteX106" fmla="*/ 1443954 w 1656184"/>
                  <a:gd name="connsiteY106" fmla="*/ 1197926 h 1909514"/>
                  <a:gd name="connsiteX107" fmla="*/ 1469849 w 1656184"/>
                  <a:gd name="connsiteY107" fmla="*/ 1161872 h 1909514"/>
                  <a:gd name="connsiteX108" fmla="*/ 1496308 w 1656184"/>
                  <a:gd name="connsiteY108" fmla="*/ 1125818 h 1909514"/>
                  <a:gd name="connsiteX109" fmla="*/ 1522767 w 1656184"/>
                  <a:gd name="connsiteY109" fmla="*/ 1090926 h 1909514"/>
                  <a:gd name="connsiteX110" fmla="*/ 1549788 w 1656184"/>
                  <a:gd name="connsiteY110" fmla="*/ 1053710 h 1909514"/>
                  <a:gd name="connsiteX111" fmla="*/ 1573995 w 1656184"/>
                  <a:gd name="connsiteY111" fmla="*/ 1015911 h 1909514"/>
                  <a:gd name="connsiteX112" fmla="*/ 1597637 w 1656184"/>
                  <a:gd name="connsiteY112" fmla="*/ 976949 h 1909514"/>
                  <a:gd name="connsiteX113" fmla="*/ 1617341 w 1656184"/>
                  <a:gd name="connsiteY113" fmla="*/ 934499 h 1909514"/>
                  <a:gd name="connsiteX114" fmla="*/ 1633666 w 1656184"/>
                  <a:gd name="connsiteY114" fmla="*/ 889140 h 1909514"/>
                  <a:gd name="connsiteX115" fmla="*/ 1646051 w 1656184"/>
                  <a:gd name="connsiteY115" fmla="*/ 836222 h 1909514"/>
                  <a:gd name="connsiteX116" fmla="*/ 1652807 w 1656184"/>
                  <a:gd name="connsiteY116" fmla="*/ 782141 h 1909514"/>
                  <a:gd name="connsiteX117" fmla="*/ 1656184 w 1656184"/>
                  <a:gd name="connsiteY117" fmla="*/ 726897 h 1909514"/>
                  <a:gd name="connsiteX118" fmla="*/ 1655059 w 1656184"/>
                  <a:gd name="connsiteY118" fmla="*/ 671072 h 1909514"/>
                  <a:gd name="connsiteX119" fmla="*/ 1651118 w 1656184"/>
                  <a:gd name="connsiteY119" fmla="*/ 616409 h 1909514"/>
                  <a:gd name="connsiteX120" fmla="*/ 1642674 w 1656184"/>
                  <a:gd name="connsiteY120" fmla="*/ 563490 h 1909514"/>
                  <a:gd name="connsiteX121" fmla="*/ 1631415 w 1656184"/>
                  <a:gd name="connsiteY121" fmla="*/ 511736 h 1909514"/>
                  <a:gd name="connsiteX122" fmla="*/ 1617341 w 1656184"/>
                  <a:gd name="connsiteY122" fmla="*/ 464051 h 1909514"/>
                  <a:gd name="connsiteX123" fmla="*/ 1601579 w 1656184"/>
                  <a:gd name="connsiteY123" fmla="*/ 420438 h 1909514"/>
                  <a:gd name="connsiteX124" fmla="*/ 1583565 w 1656184"/>
                  <a:gd name="connsiteY124" fmla="*/ 381475 h 1909514"/>
                  <a:gd name="connsiteX125" fmla="*/ 1556543 w 1656184"/>
                  <a:gd name="connsiteY125" fmla="*/ 334954 h 1909514"/>
                  <a:gd name="connsiteX126" fmla="*/ 1527270 w 1656184"/>
                  <a:gd name="connsiteY126" fmla="*/ 290759 h 1909514"/>
                  <a:gd name="connsiteX127" fmla="*/ 1494056 w 1656184"/>
                  <a:gd name="connsiteY127" fmla="*/ 249471 h 1909514"/>
                  <a:gd name="connsiteX128" fmla="*/ 1458590 w 1656184"/>
                  <a:gd name="connsiteY128" fmla="*/ 209928 h 1909514"/>
                  <a:gd name="connsiteX129" fmla="*/ 1419747 w 1656184"/>
                  <a:gd name="connsiteY129" fmla="*/ 174455 h 1909514"/>
                  <a:gd name="connsiteX130" fmla="*/ 1376400 w 1656184"/>
                  <a:gd name="connsiteY130" fmla="*/ 141309 h 1909514"/>
                  <a:gd name="connsiteX131" fmla="*/ 1331365 w 1656184"/>
                  <a:gd name="connsiteY131" fmla="*/ 111652 h 1909514"/>
                  <a:gd name="connsiteX132" fmla="*/ 1283515 w 1656184"/>
                  <a:gd name="connsiteY132" fmla="*/ 85483 h 1909514"/>
                  <a:gd name="connsiteX133" fmla="*/ 1231161 w 1656184"/>
                  <a:gd name="connsiteY133" fmla="*/ 63386 h 1909514"/>
                  <a:gd name="connsiteX134" fmla="*/ 1177119 w 1656184"/>
                  <a:gd name="connsiteY134" fmla="*/ 43033 h 1909514"/>
                  <a:gd name="connsiteX135" fmla="*/ 1118572 w 1656184"/>
                  <a:gd name="connsiteY135" fmla="*/ 27332 h 1909514"/>
                  <a:gd name="connsiteX136" fmla="*/ 1057210 w 1656184"/>
                  <a:gd name="connsiteY136" fmla="*/ 14538 h 1909514"/>
                  <a:gd name="connsiteX137" fmla="*/ 993036 w 1656184"/>
                  <a:gd name="connsiteY137" fmla="*/ 5815 h 1909514"/>
                  <a:gd name="connsiteX138" fmla="*/ 925482 w 1656184"/>
                  <a:gd name="connsiteY138" fmla="*/ 582 h 1909514"/>
                  <a:gd name="connsiteX139" fmla="*/ 853425 w 1656184"/>
                  <a:gd name="connsiteY139"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1413007 w 1656184"/>
                  <a:gd name="connsiteY94" fmla="*/ 1487444 h 1909514"/>
                  <a:gd name="connsiteX95" fmla="*/ 1412429 w 1656184"/>
                  <a:gd name="connsiteY95" fmla="*/ 1485195 h 1909514"/>
                  <a:gd name="connsiteX96" fmla="*/ 1405111 w 1656184"/>
                  <a:gd name="connsiteY96" fmla="*/ 1455538 h 1909514"/>
                  <a:gd name="connsiteX97" fmla="*/ 1398918 w 1656184"/>
                  <a:gd name="connsiteY97" fmla="*/ 1425881 h 1909514"/>
                  <a:gd name="connsiteX98" fmla="*/ 1394978 w 1656184"/>
                  <a:gd name="connsiteY98" fmla="*/ 1398549 h 1909514"/>
                  <a:gd name="connsiteX99" fmla="*/ 1392163 w 1656184"/>
                  <a:gd name="connsiteY99" fmla="*/ 1372381 h 1909514"/>
                  <a:gd name="connsiteX100" fmla="*/ 1391037 w 1656184"/>
                  <a:gd name="connsiteY100" fmla="*/ 1350865 h 1909514"/>
                  <a:gd name="connsiteX101" fmla="*/ 1392163 w 1656184"/>
                  <a:gd name="connsiteY101" fmla="*/ 1332837 h 1909514"/>
                  <a:gd name="connsiteX102" fmla="*/ 1401171 w 1656184"/>
                  <a:gd name="connsiteY102" fmla="*/ 1295039 h 1909514"/>
                  <a:gd name="connsiteX103" fmla="*/ 1412429 w 1656184"/>
                  <a:gd name="connsiteY103" fmla="*/ 1260148 h 1909514"/>
                  <a:gd name="connsiteX104" fmla="*/ 1426503 w 1656184"/>
                  <a:gd name="connsiteY104" fmla="*/ 1227001 h 1909514"/>
                  <a:gd name="connsiteX105" fmla="*/ 1443954 w 1656184"/>
                  <a:gd name="connsiteY105" fmla="*/ 1197926 h 1909514"/>
                  <a:gd name="connsiteX106" fmla="*/ 1469849 w 1656184"/>
                  <a:gd name="connsiteY106" fmla="*/ 1161872 h 1909514"/>
                  <a:gd name="connsiteX107" fmla="*/ 1496308 w 1656184"/>
                  <a:gd name="connsiteY107" fmla="*/ 1125818 h 1909514"/>
                  <a:gd name="connsiteX108" fmla="*/ 1522767 w 1656184"/>
                  <a:gd name="connsiteY108" fmla="*/ 1090926 h 1909514"/>
                  <a:gd name="connsiteX109" fmla="*/ 1549788 w 1656184"/>
                  <a:gd name="connsiteY109" fmla="*/ 1053710 h 1909514"/>
                  <a:gd name="connsiteX110" fmla="*/ 1573995 w 1656184"/>
                  <a:gd name="connsiteY110" fmla="*/ 1015911 h 1909514"/>
                  <a:gd name="connsiteX111" fmla="*/ 1597637 w 1656184"/>
                  <a:gd name="connsiteY111" fmla="*/ 976949 h 1909514"/>
                  <a:gd name="connsiteX112" fmla="*/ 1617341 w 1656184"/>
                  <a:gd name="connsiteY112" fmla="*/ 934499 h 1909514"/>
                  <a:gd name="connsiteX113" fmla="*/ 1633666 w 1656184"/>
                  <a:gd name="connsiteY113" fmla="*/ 889140 h 1909514"/>
                  <a:gd name="connsiteX114" fmla="*/ 1646051 w 1656184"/>
                  <a:gd name="connsiteY114" fmla="*/ 836222 h 1909514"/>
                  <a:gd name="connsiteX115" fmla="*/ 1652807 w 1656184"/>
                  <a:gd name="connsiteY115" fmla="*/ 782141 h 1909514"/>
                  <a:gd name="connsiteX116" fmla="*/ 1656184 w 1656184"/>
                  <a:gd name="connsiteY116" fmla="*/ 726897 h 1909514"/>
                  <a:gd name="connsiteX117" fmla="*/ 1655059 w 1656184"/>
                  <a:gd name="connsiteY117" fmla="*/ 671072 h 1909514"/>
                  <a:gd name="connsiteX118" fmla="*/ 1651118 w 1656184"/>
                  <a:gd name="connsiteY118" fmla="*/ 616409 h 1909514"/>
                  <a:gd name="connsiteX119" fmla="*/ 1642674 w 1656184"/>
                  <a:gd name="connsiteY119" fmla="*/ 563490 h 1909514"/>
                  <a:gd name="connsiteX120" fmla="*/ 1631415 w 1656184"/>
                  <a:gd name="connsiteY120" fmla="*/ 511736 h 1909514"/>
                  <a:gd name="connsiteX121" fmla="*/ 1617341 w 1656184"/>
                  <a:gd name="connsiteY121" fmla="*/ 464051 h 1909514"/>
                  <a:gd name="connsiteX122" fmla="*/ 1601579 w 1656184"/>
                  <a:gd name="connsiteY122" fmla="*/ 420438 h 1909514"/>
                  <a:gd name="connsiteX123" fmla="*/ 1583565 w 1656184"/>
                  <a:gd name="connsiteY123" fmla="*/ 381475 h 1909514"/>
                  <a:gd name="connsiteX124" fmla="*/ 1556543 w 1656184"/>
                  <a:gd name="connsiteY124" fmla="*/ 334954 h 1909514"/>
                  <a:gd name="connsiteX125" fmla="*/ 1527270 w 1656184"/>
                  <a:gd name="connsiteY125" fmla="*/ 290759 h 1909514"/>
                  <a:gd name="connsiteX126" fmla="*/ 1494056 w 1656184"/>
                  <a:gd name="connsiteY126" fmla="*/ 249471 h 1909514"/>
                  <a:gd name="connsiteX127" fmla="*/ 1458590 w 1656184"/>
                  <a:gd name="connsiteY127" fmla="*/ 209928 h 1909514"/>
                  <a:gd name="connsiteX128" fmla="*/ 1419747 w 1656184"/>
                  <a:gd name="connsiteY128" fmla="*/ 174455 h 1909514"/>
                  <a:gd name="connsiteX129" fmla="*/ 1376400 w 1656184"/>
                  <a:gd name="connsiteY129" fmla="*/ 141309 h 1909514"/>
                  <a:gd name="connsiteX130" fmla="*/ 1331365 w 1656184"/>
                  <a:gd name="connsiteY130" fmla="*/ 111652 h 1909514"/>
                  <a:gd name="connsiteX131" fmla="*/ 1283515 w 1656184"/>
                  <a:gd name="connsiteY131" fmla="*/ 85483 h 1909514"/>
                  <a:gd name="connsiteX132" fmla="*/ 1231161 w 1656184"/>
                  <a:gd name="connsiteY132" fmla="*/ 63386 h 1909514"/>
                  <a:gd name="connsiteX133" fmla="*/ 1177119 w 1656184"/>
                  <a:gd name="connsiteY133" fmla="*/ 43033 h 1909514"/>
                  <a:gd name="connsiteX134" fmla="*/ 1118572 w 1656184"/>
                  <a:gd name="connsiteY134" fmla="*/ 27332 h 1909514"/>
                  <a:gd name="connsiteX135" fmla="*/ 1057210 w 1656184"/>
                  <a:gd name="connsiteY135" fmla="*/ 14538 h 1909514"/>
                  <a:gd name="connsiteX136" fmla="*/ 993036 w 1656184"/>
                  <a:gd name="connsiteY136" fmla="*/ 5815 h 1909514"/>
                  <a:gd name="connsiteX137" fmla="*/ 925482 w 1656184"/>
                  <a:gd name="connsiteY137" fmla="*/ 582 h 1909514"/>
                  <a:gd name="connsiteX138" fmla="*/ 853425 w 1656184"/>
                  <a:gd name="connsiteY138" fmla="*/ 0 h 19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656184" h="190951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40" name="Freeform 11">
                <a:extLst>
                  <a:ext uri="{FF2B5EF4-FFF2-40B4-BE49-F238E27FC236}">
                    <a16:creationId xmlns:a16="http://schemas.microsoft.com/office/drawing/2014/main" id="{208D3A9F-F257-428C-A337-8034E58DB196}"/>
                  </a:ext>
                </a:extLst>
              </p:cNvPr>
              <p:cNvSpPr/>
              <p:nvPr/>
            </p:nvSpPr>
            <p:spPr>
              <a:xfrm>
                <a:off x="1358088" y="4198964"/>
                <a:ext cx="1089158" cy="611109"/>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10547 w 1094108"/>
                  <a:gd name="connsiteY2" fmla="*/ 293729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30550 h 611110"/>
                  <a:gd name="connsiteX1" fmla="*/ 119888 w 1094108"/>
                  <a:gd name="connsiteY1" fmla="*/ 0 h 611110"/>
                  <a:gd name="connsiteX2" fmla="*/ 1010547 w 1094108"/>
                  <a:gd name="connsiteY2" fmla="*/ 323428 h 611110"/>
                  <a:gd name="connsiteX3" fmla="*/ 1094108 w 1094108"/>
                  <a:gd name="connsiteY3" fmla="*/ 441972 h 611110"/>
                  <a:gd name="connsiteX4" fmla="*/ 1078252 w 1094108"/>
                  <a:gd name="connsiteY4" fmla="*/ 547683 h 611110"/>
                  <a:gd name="connsiteX5" fmla="*/ 1014825 w 1094108"/>
                  <a:gd name="connsiteY5" fmla="*/ 510684 h 611110"/>
                  <a:gd name="connsiteX6" fmla="*/ 998968 w 1094108"/>
                  <a:gd name="connsiteY6" fmla="*/ 611110 h 611110"/>
                  <a:gd name="connsiteX7" fmla="*/ 0 w 1094108"/>
                  <a:gd name="connsiteY7" fmla="*/ 230550 h 611110"/>
                  <a:gd name="connsiteX0" fmla="*/ 0 w 1089158"/>
                  <a:gd name="connsiteY0" fmla="*/ 210751 h 611110"/>
                  <a:gd name="connsiteX1" fmla="*/ 114938 w 1089158"/>
                  <a:gd name="connsiteY1" fmla="*/ 0 h 611110"/>
                  <a:gd name="connsiteX2" fmla="*/ 1005597 w 1089158"/>
                  <a:gd name="connsiteY2" fmla="*/ 323428 h 611110"/>
                  <a:gd name="connsiteX3" fmla="*/ 1089158 w 1089158"/>
                  <a:gd name="connsiteY3" fmla="*/ 441972 h 611110"/>
                  <a:gd name="connsiteX4" fmla="*/ 1073302 w 1089158"/>
                  <a:gd name="connsiteY4" fmla="*/ 547683 h 611110"/>
                  <a:gd name="connsiteX5" fmla="*/ 1009875 w 1089158"/>
                  <a:gd name="connsiteY5" fmla="*/ 510684 h 611110"/>
                  <a:gd name="connsiteX6" fmla="*/ 994018 w 1089158"/>
                  <a:gd name="connsiteY6" fmla="*/ 611110 h 611110"/>
                  <a:gd name="connsiteX7" fmla="*/ 0 w 1089158"/>
                  <a:gd name="connsiteY7" fmla="*/ 210751 h 6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158" h="61111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1" name="Freeform 14">
                <a:extLst>
                  <a:ext uri="{FF2B5EF4-FFF2-40B4-BE49-F238E27FC236}">
                    <a16:creationId xmlns:a16="http://schemas.microsoft.com/office/drawing/2014/main" id="{AE7DD19F-E401-4EC8-AC7E-7208AABE12E6}"/>
                  </a:ext>
                </a:extLst>
              </p:cNvPr>
              <p:cNvSpPr/>
              <p:nvPr/>
            </p:nvSpPr>
            <p:spPr>
              <a:xfrm>
                <a:off x="3145709" y="4476837"/>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2" name="Freeform 10">
                <a:extLst>
                  <a:ext uri="{FF2B5EF4-FFF2-40B4-BE49-F238E27FC236}">
                    <a16:creationId xmlns:a16="http://schemas.microsoft.com/office/drawing/2014/main" id="{5D37BFF4-335E-4103-AA91-52959574FABA}"/>
                  </a:ext>
                </a:extLst>
              </p:cNvPr>
              <p:cNvSpPr/>
              <p:nvPr/>
            </p:nvSpPr>
            <p:spPr>
              <a:xfrm>
                <a:off x="1130675" y="4343401"/>
                <a:ext cx="2709784" cy="1900717"/>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60753"/>
                  <a:gd name="connsiteY0" fmla="*/ 183976 h 2077670"/>
                  <a:gd name="connsiteX1" fmla="*/ 128952 w 2760753"/>
                  <a:gd name="connsiteY1" fmla="*/ 2064983 h 2077670"/>
                  <a:gd name="connsiteX2" fmla="*/ 1861333 w 2760753"/>
                  <a:gd name="connsiteY2" fmla="*/ 2077670 h 2077670"/>
                  <a:gd name="connsiteX3" fmla="*/ 1841497 w 2760753"/>
                  <a:gd name="connsiteY3" fmla="*/ 1807346 h 2077670"/>
                  <a:gd name="connsiteX4" fmla="*/ 2664150 w 2760753"/>
                  <a:gd name="connsiteY4" fmla="*/ 130334 h 2077670"/>
                  <a:gd name="connsiteX5" fmla="*/ 2054394 w 2760753"/>
                  <a:gd name="connsiteY5" fmla="*/ 98409 h 2077670"/>
                  <a:gd name="connsiteX6" fmla="*/ 2030082 w 2760753"/>
                  <a:gd name="connsiteY6" fmla="*/ 303 h 2077670"/>
                  <a:gd name="connsiteX7" fmla="*/ 1898273 w 2760753"/>
                  <a:gd name="connsiteY7" fmla="*/ 22051 h 2077670"/>
                  <a:gd name="connsiteX8" fmla="*/ 1900421 w 2760753"/>
                  <a:gd name="connsiteY8" fmla="*/ 783060 h 2077670"/>
                  <a:gd name="connsiteX9" fmla="*/ 1226678 w 2760753"/>
                  <a:gd name="connsiteY9" fmla="*/ 497145 h 2077670"/>
                  <a:gd name="connsiteX10" fmla="*/ 1130871 w 2760753"/>
                  <a:gd name="connsiteY10" fmla="*/ 572491 h 2077670"/>
                  <a:gd name="connsiteX11" fmla="*/ 221873 w 2760753"/>
                  <a:gd name="connsiteY11" fmla="*/ 183976 h 2077670"/>
                  <a:gd name="connsiteX0" fmla="*/ 221873 w 2756874"/>
                  <a:gd name="connsiteY0" fmla="*/ 183976 h 2077670"/>
                  <a:gd name="connsiteX1" fmla="*/ 128952 w 2756874"/>
                  <a:gd name="connsiteY1" fmla="*/ 2064983 h 2077670"/>
                  <a:gd name="connsiteX2" fmla="*/ 1861333 w 2756874"/>
                  <a:gd name="connsiteY2" fmla="*/ 2077670 h 2077670"/>
                  <a:gd name="connsiteX3" fmla="*/ 1811798 w 2756874"/>
                  <a:gd name="connsiteY3" fmla="*/ 1807346 h 2077670"/>
                  <a:gd name="connsiteX4" fmla="*/ 2664150 w 2756874"/>
                  <a:gd name="connsiteY4" fmla="*/ 130334 h 2077670"/>
                  <a:gd name="connsiteX5" fmla="*/ 2054394 w 2756874"/>
                  <a:gd name="connsiteY5" fmla="*/ 98409 h 2077670"/>
                  <a:gd name="connsiteX6" fmla="*/ 2030082 w 2756874"/>
                  <a:gd name="connsiteY6" fmla="*/ 303 h 2077670"/>
                  <a:gd name="connsiteX7" fmla="*/ 1898273 w 2756874"/>
                  <a:gd name="connsiteY7" fmla="*/ 22051 h 2077670"/>
                  <a:gd name="connsiteX8" fmla="*/ 1900421 w 2756874"/>
                  <a:gd name="connsiteY8" fmla="*/ 783060 h 2077670"/>
                  <a:gd name="connsiteX9" fmla="*/ 1226678 w 2756874"/>
                  <a:gd name="connsiteY9" fmla="*/ 497145 h 2077670"/>
                  <a:gd name="connsiteX10" fmla="*/ 1130871 w 2756874"/>
                  <a:gd name="connsiteY10" fmla="*/ 572491 h 2077670"/>
                  <a:gd name="connsiteX11" fmla="*/ 221873 w 2756874"/>
                  <a:gd name="connsiteY11" fmla="*/ 183976 h 2077670"/>
                  <a:gd name="connsiteX0" fmla="*/ 221873 w 2764111"/>
                  <a:gd name="connsiteY0" fmla="*/ 183976 h 2077670"/>
                  <a:gd name="connsiteX1" fmla="*/ 128952 w 2764111"/>
                  <a:gd name="connsiteY1" fmla="*/ 2064983 h 2077670"/>
                  <a:gd name="connsiteX2" fmla="*/ 1861333 w 2764111"/>
                  <a:gd name="connsiteY2" fmla="*/ 2077670 h 2077670"/>
                  <a:gd name="connsiteX3" fmla="*/ 1811798 w 2764111"/>
                  <a:gd name="connsiteY3" fmla="*/ 1807346 h 2077670"/>
                  <a:gd name="connsiteX4" fmla="*/ 2664150 w 2764111"/>
                  <a:gd name="connsiteY4" fmla="*/ 130334 h 2077670"/>
                  <a:gd name="connsiteX5" fmla="*/ 2054394 w 2764111"/>
                  <a:gd name="connsiteY5" fmla="*/ 98409 h 2077670"/>
                  <a:gd name="connsiteX6" fmla="*/ 2030082 w 2764111"/>
                  <a:gd name="connsiteY6" fmla="*/ 303 h 2077670"/>
                  <a:gd name="connsiteX7" fmla="*/ 1898273 w 2764111"/>
                  <a:gd name="connsiteY7" fmla="*/ 22051 h 2077670"/>
                  <a:gd name="connsiteX8" fmla="*/ 1900421 w 2764111"/>
                  <a:gd name="connsiteY8" fmla="*/ 783060 h 2077670"/>
                  <a:gd name="connsiteX9" fmla="*/ 1226678 w 2764111"/>
                  <a:gd name="connsiteY9" fmla="*/ 497145 h 2077670"/>
                  <a:gd name="connsiteX10" fmla="*/ 1130871 w 2764111"/>
                  <a:gd name="connsiteY10" fmla="*/ 572491 h 2077670"/>
                  <a:gd name="connsiteX11" fmla="*/ 221873 w 2764111"/>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54394 w 2749398"/>
                  <a:gd name="connsiteY5" fmla="*/ 98409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74193 w 2749398"/>
                  <a:gd name="connsiteY5" fmla="*/ 375596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58225"/>
                  <a:gd name="connsiteY0" fmla="*/ 183976 h 2109781"/>
                  <a:gd name="connsiteX1" fmla="*/ 128952 w 2758225"/>
                  <a:gd name="connsiteY1" fmla="*/ 2064983 h 2109781"/>
                  <a:gd name="connsiteX2" fmla="*/ 1861333 w 2758225"/>
                  <a:gd name="connsiteY2" fmla="*/ 2077670 h 2109781"/>
                  <a:gd name="connsiteX3" fmla="*/ 1811798 w 2758225"/>
                  <a:gd name="connsiteY3" fmla="*/ 1807346 h 2109781"/>
                  <a:gd name="connsiteX4" fmla="*/ 2674050 w 2758225"/>
                  <a:gd name="connsiteY4" fmla="*/ 407521 h 2109781"/>
                  <a:gd name="connsiteX5" fmla="*/ 2074193 w 2758225"/>
                  <a:gd name="connsiteY5" fmla="*/ 375596 h 2109781"/>
                  <a:gd name="connsiteX6" fmla="*/ 2030082 w 2758225"/>
                  <a:gd name="connsiteY6" fmla="*/ 303 h 2109781"/>
                  <a:gd name="connsiteX7" fmla="*/ 1898273 w 2758225"/>
                  <a:gd name="connsiteY7" fmla="*/ 22051 h 2109781"/>
                  <a:gd name="connsiteX8" fmla="*/ 1900421 w 2758225"/>
                  <a:gd name="connsiteY8" fmla="*/ 783060 h 2109781"/>
                  <a:gd name="connsiteX9" fmla="*/ 1226678 w 2758225"/>
                  <a:gd name="connsiteY9" fmla="*/ 497145 h 2109781"/>
                  <a:gd name="connsiteX10" fmla="*/ 1130871 w 2758225"/>
                  <a:gd name="connsiteY10" fmla="*/ 572491 h 2109781"/>
                  <a:gd name="connsiteX11" fmla="*/ 221873 w 2758225"/>
                  <a:gd name="connsiteY11" fmla="*/ 183976 h 2109781"/>
                  <a:gd name="connsiteX0" fmla="*/ 221873 w 2758225"/>
                  <a:gd name="connsiteY0" fmla="*/ 162543 h 2088348"/>
                  <a:gd name="connsiteX1" fmla="*/ 128952 w 2758225"/>
                  <a:gd name="connsiteY1" fmla="*/ 2043550 h 2088348"/>
                  <a:gd name="connsiteX2" fmla="*/ 1861333 w 2758225"/>
                  <a:gd name="connsiteY2" fmla="*/ 2056237 h 2088348"/>
                  <a:gd name="connsiteX3" fmla="*/ 1811798 w 2758225"/>
                  <a:gd name="connsiteY3" fmla="*/ 1785913 h 2088348"/>
                  <a:gd name="connsiteX4" fmla="*/ 2674050 w 2758225"/>
                  <a:gd name="connsiteY4" fmla="*/ 386088 h 2088348"/>
                  <a:gd name="connsiteX5" fmla="*/ 2074193 w 2758225"/>
                  <a:gd name="connsiteY5" fmla="*/ 354163 h 2088348"/>
                  <a:gd name="connsiteX6" fmla="*/ 2059780 w 2758225"/>
                  <a:gd name="connsiteY6" fmla="*/ 513445 h 2088348"/>
                  <a:gd name="connsiteX7" fmla="*/ 1898273 w 2758225"/>
                  <a:gd name="connsiteY7" fmla="*/ 618 h 2088348"/>
                  <a:gd name="connsiteX8" fmla="*/ 1900421 w 2758225"/>
                  <a:gd name="connsiteY8" fmla="*/ 761627 h 2088348"/>
                  <a:gd name="connsiteX9" fmla="*/ 1226678 w 2758225"/>
                  <a:gd name="connsiteY9" fmla="*/ 475712 h 2088348"/>
                  <a:gd name="connsiteX10" fmla="*/ 1130871 w 2758225"/>
                  <a:gd name="connsiteY10" fmla="*/ 551058 h 2088348"/>
                  <a:gd name="connsiteX11" fmla="*/ 221873 w 2758225"/>
                  <a:gd name="connsiteY11" fmla="*/ 162543 h 2088348"/>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47770 w 2758225"/>
                  <a:gd name="connsiteY7" fmla="*/ 3231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9142 w 2758225"/>
                  <a:gd name="connsiteY5" fmla="*/ 335163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3809"/>
                  <a:gd name="connsiteY0" fmla="*/ 0 h 1962926"/>
                  <a:gd name="connsiteX1" fmla="*/ 128952 w 2753809"/>
                  <a:gd name="connsiteY1" fmla="*/ 1881007 h 1962926"/>
                  <a:gd name="connsiteX2" fmla="*/ 1861333 w 2753809"/>
                  <a:gd name="connsiteY2" fmla="*/ 1893694 h 1962926"/>
                  <a:gd name="connsiteX3" fmla="*/ 1811798 w 2753809"/>
                  <a:gd name="connsiteY3" fmla="*/ 1623370 h 1962926"/>
                  <a:gd name="connsiteX4" fmla="*/ 2669101 w 2753809"/>
                  <a:gd name="connsiteY4" fmla="*/ 357189 h 1962926"/>
                  <a:gd name="connsiteX5" fmla="*/ 2079142 w 2753809"/>
                  <a:gd name="connsiteY5" fmla="*/ 335163 h 1962926"/>
                  <a:gd name="connsiteX6" fmla="*/ 2074630 w 2753809"/>
                  <a:gd name="connsiteY6" fmla="*/ 425149 h 1962926"/>
                  <a:gd name="connsiteX7" fmla="*/ 1932922 w 2753809"/>
                  <a:gd name="connsiteY7" fmla="*/ 441947 h 1962926"/>
                  <a:gd name="connsiteX8" fmla="*/ 1940020 w 2753809"/>
                  <a:gd name="connsiteY8" fmla="*/ 698080 h 1962926"/>
                  <a:gd name="connsiteX9" fmla="*/ 1226678 w 2753809"/>
                  <a:gd name="connsiteY9" fmla="*/ 313169 h 1962926"/>
                  <a:gd name="connsiteX10" fmla="*/ 1130871 w 2753809"/>
                  <a:gd name="connsiteY10" fmla="*/ 388515 h 1962926"/>
                  <a:gd name="connsiteX11" fmla="*/ 221873 w 2753809"/>
                  <a:gd name="connsiteY11" fmla="*/ 0 h 1962926"/>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79142 w 2709782"/>
                  <a:gd name="connsiteY5" fmla="*/ 33516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09316 w 2709782"/>
                  <a:gd name="connsiteY8" fmla="*/ 717879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665772 w 2709782"/>
                  <a:gd name="connsiteY9" fmla="*/ 522224 h 1900716"/>
                  <a:gd name="connsiteX10" fmla="*/ 1226678 w 2709782"/>
                  <a:gd name="connsiteY10" fmla="*/ 313169 h 1900716"/>
                  <a:gd name="connsiteX11" fmla="*/ 1130871 w 2709782"/>
                  <a:gd name="connsiteY11" fmla="*/ 388515 h 1900716"/>
                  <a:gd name="connsiteX12" fmla="*/ 221873 w 2709782"/>
                  <a:gd name="connsiteY12"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546978 w 2709782"/>
                  <a:gd name="connsiteY9" fmla="*/ 447977 h 1900716"/>
                  <a:gd name="connsiteX10" fmla="*/ 1226678 w 2709782"/>
                  <a:gd name="connsiteY10" fmla="*/ 313169 h 1900716"/>
                  <a:gd name="connsiteX11" fmla="*/ 1130871 w 2709782"/>
                  <a:gd name="connsiteY11" fmla="*/ 388515 h 1900716"/>
                  <a:gd name="connsiteX12" fmla="*/ 221873 w 2709782"/>
                  <a:gd name="connsiteY12" fmla="*/ 0 h 19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82" h="1900716">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accent3">
                  <a:lumMod val="75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sp>
        <p:nvSpPr>
          <p:cNvPr id="44" name="TextBox 48">
            <a:extLst>
              <a:ext uri="{FF2B5EF4-FFF2-40B4-BE49-F238E27FC236}">
                <a16:creationId xmlns:a16="http://schemas.microsoft.com/office/drawing/2014/main" id="{4492A760-7850-4BF3-AF1A-CCAA6864F12A}"/>
              </a:ext>
            </a:extLst>
          </p:cNvPr>
          <p:cNvSpPr txBox="1"/>
          <p:nvPr/>
        </p:nvSpPr>
        <p:spPr>
          <a:xfrm>
            <a:off x="4048884" y="1957812"/>
            <a:ext cx="3982307" cy="523220"/>
          </a:xfrm>
          <a:prstGeom prst="rect">
            <a:avLst/>
          </a:prstGeom>
          <a:noFill/>
        </p:spPr>
        <p:txBody>
          <a:bodyPr wrap="square" rtlCol="0" anchor="ctr">
            <a:spAutoFit/>
          </a:bodyPr>
          <a:lstStyle/>
          <a:p>
            <a:r>
              <a:rPr lang="zh-TW" altLang="en-US" sz="2800" b="1" dirty="0">
                <a:solidFill>
                  <a:prstClr val="white"/>
                </a:solidFill>
                <a:latin typeface="Arial"/>
                <a:cs typeface="Arial" pitchFamily="34" charset="0"/>
              </a:rPr>
              <a:t>一、聯接使用證明展延</a:t>
            </a:r>
            <a:endParaRPr lang="ko-KR" altLang="en-US" sz="2800" b="1" dirty="0">
              <a:solidFill>
                <a:prstClr val="white"/>
              </a:solidFill>
              <a:latin typeface="Arial"/>
              <a:cs typeface="Arial" pitchFamily="34" charset="0"/>
            </a:endParaRPr>
          </a:p>
        </p:txBody>
      </p:sp>
      <p:sp>
        <p:nvSpPr>
          <p:cNvPr id="45" name="TextBox 51">
            <a:extLst>
              <a:ext uri="{FF2B5EF4-FFF2-40B4-BE49-F238E27FC236}">
                <a16:creationId xmlns:a16="http://schemas.microsoft.com/office/drawing/2014/main" id="{04206429-EDB6-4CEB-AFCA-2C713A2A2247}"/>
              </a:ext>
            </a:extLst>
          </p:cNvPr>
          <p:cNvSpPr txBox="1"/>
          <p:nvPr/>
        </p:nvSpPr>
        <p:spPr>
          <a:xfrm>
            <a:off x="4073197" y="3045158"/>
            <a:ext cx="4588670" cy="523220"/>
          </a:xfrm>
          <a:prstGeom prst="rect">
            <a:avLst/>
          </a:prstGeom>
          <a:noFill/>
        </p:spPr>
        <p:txBody>
          <a:bodyPr wrap="square" rtlCol="0" anchor="ctr">
            <a:spAutoFit/>
          </a:bodyPr>
          <a:lstStyle/>
          <a:p>
            <a:r>
              <a:rPr lang="zh-TW" altLang="en-US" sz="2800" b="1" dirty="0">
                <a:solidFill>
                  <a:prstClr val="white"/>
                </a:solidFill>
                <a:latin typeface="Arial"/>
                <a:cs typeface="Arial" pitchFamily="34" charset="0"/>
              </a:rPr>
              <a:t>二、新增八項水質收費項目</a:t>
            </a:r>
            <a:endParaRPr lang="ko-KR" altLang="en-US" sz="2800" b="1" dirty="0">
              <a:solidFill>
                <a:prstClr val="white"/>
              </a:solidFill>
              <a:latin typeface="Arial"/>
              <a:cs typeface="Arial" pitchFamily="34" charset="0"/>
            </a:endParaRPr>
          </a:p>
        </p:txBody>
      </p:sp>
      <p:sp>
        <p:nvSpPr>
          <p:cNvPr id="46" name="TextBox 54">
            <a:extLst>
              <a:ext uri="{FF2B5EF4-FFF2-40B4-BE49-F238E27FC236}">
                <a16:creationId xmlns:a16="http://schemas.microsoft.com/office/drawing/2014/main" id="{643EDAE3-0A2C-4987-9D76-5177ABC904CB}"/>
              </a:ext>
            </a:extLst>
          </p:cNvPr>
          <p:cNvSpPr txBox="1"/>
          <p:nvPr/>
        </p:nvSpPr>
        <p:spPr>
          <a:xfrm>
            <a:off x="4110136" y="4159937"/>
            <a:ext cx="3921055" cy="523220"/>
          </a:xfrm>
          <a:prstGeom prst="rect">
            <a:avLst/>
          </a:prstGeom>
          <a:noFill/>
        </p:spPr>
        <p:txBody>
          <a:bodyPr wrap="square" rtlCol="0" anchor="ctr">
            <a:spAutoFit/>
          </a:bodyPr>
          <a:lstStyle/>
          <a:p>
            <a:r>
              <a:rPr lang="zh-TW" altLang="en-US" sz="2800" b="1" dirty="0">
                <a:solidFill>
                  <a:prstClr val="white"/>
                </a:solidFill>
                <a:latin typeface="Arial"/>
                <a:cs typeface="Arial" pitchFamily="34" charset="0"/>
              </a:rPr>
              <a:t>三、異常水質處理情形</a:t>
            </a:r>
            <a:endParaRPr lang="ko-KR" altLang="en-US" sz="2800" b="1" dirty="0">
              <a:solidFill>
                <a:prstClr val="white"/>
              </a:solidFill>
              <a:latin typeface="Arial"/>
              <a:cs typeface="Arial" pitchFamily="34" charset="0"/>
            </a:endParaRPr>
          </a:p>
        </p:txBody>
      </p:sp>
      <p:sp>
        <p:nvSpPr>
          <p:cNvPr id="47" name="TextBox 57">
            <a:extLst>
              <a:ext uri="{FF2B5EF4-FFF2-40B4-BE49-F238E27FC236}">
                <a16:creationId xmlns:a16="http://schemas.microsoft.com/office/drawing/2014/main" id="{EA524DA5-8C28-45AF-B214-AC2BBD53A207}"/>
              </a:ext>
            </a:extLst>
          </p:cNvPr>
          <p:cNvSpPr txBox="1"/>
          <p:nvPr/>
        </p:nvSpPr>
        <p:spPr>
          <a:xfrm>
            <a:off x="4112230" y="5214682"/>
            <a:ext cx="3231814" cy="523220"/>
          </a:xfrm>
          <a:prstGeom prst="rect">
            <a:avLst/>
          </a:prstGeom>
          <a:noFill/>
        </p:spPr>
        <p:txBody>
          <a:bodyPr wrap="square" rtlCol="0" anchor="ctr">
            <a:spAutoFit/>
          </a:bodyPr>
          <a:lstStyle/>
          <a:p>
            <a:r>
              <a:rPr lang="zh-TW" altLang="en-US" sz="2800" b="1" dirty="0">
                <a:solidFill>
                  <a:prstClr val="white"/>
                </a:solidFill>
                <a:latin typeface="Arial"/>
                <a:cs typeface="Arial" pitchFamily="34" charset="0"/>
              </a:rPr>
              <a:t>四、問題與討論</a:t>
            </a:r>
            <a:endParaRPr lang="ko-KR" altLang="en-US" sz="2800" b="1" dirty="0">
              <a:solidFill>
                <a:prstClr val="white"/>
              </a:solidFill>
              <a:latin typeface="Arial"/>
              <a:cs typeface="Arial" pitchFamily="34" charset="0"/>
            </a:endParaRPr>
          </a:p>
        </p:txBody>
      </p:sp>
      <p:sp>
        <p:nvSpPr>
          <p:cNvPr id="48" name="Text Placeholder 1">
            <a:extLst>
              <a:ext uri="{FF2B5EF4-FFF2-40B4-BE49-F238E27FC236}">
                <a16:creationId xmlns:a16="http://schemas.microsoft.com/office/drawing/2014/main" id="{D44F8A04-BC14-4863-B026-02E77BABF3BA}"/>
              </a:ext>
            </a:extLst>
          </p:cNvPr>
          <p:cNvSpPr txBox="1">
            <a:spLocks/>
          </p:cNvSpPr>
          <p:nvPr/>
        </p:nvSpPr>
        <p:spPr>
          <a:xfrm>
            <a:off x="1" y="339509"/>
            <a:ext cx="9144000" cy="724247"/>
          </a:xfrm>
          <a:prstGeom prst="rect">
            <a:avLst/>
          </a:prstGeom>
        </p:spPr>
        <p:txBody>
          <a:bodyPr rtlCol="0" anchor="ctr"/>
          <a:lstStyle>
            <a:defPPr rtl="0">
              <a:defRPr lang="zh-CN"/>
            </a:defPPr>
            <a:lvl1pPr marL="0" algn="l" defTabSz="914400" rtl="0" eaLnBrk="1" latinLnBrk="0" hangingPunct="1">
              <a:defRPr sz="1800" kern="1200" baseline="0">
                <a:solidFill>
                  <a:schemeClr val="tx1"/>
                </a:solidFill>
                <a:latin typeface="Microsoft JhengHei UI" panose="020B0604030504040204" pitchFamily="34" charset="-12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5400" b="1" dirty="0"/>
              <a:t>簡報大綱</a:t>
            </a:r>
            <a:endParaRPr lang="en-US" sz="5400" b="1" dirty="0"/>
          </a:p>
        </p:txBody>
      </p:sp>
      <p:sp>
        <p:nvSpPr>
          <p:cNvPr id="49" name="Rectangle 5">
            <a:extLst>
              <a:ext uri="{FF2B5EF4-FFF2-40B4-BE49-F238E27FC236}">
                <a16:creationId xmlns:a16="http://schemas.microsoft.com/office/drawing/2014/main" id="{2A04C189-A22C-4553-ABC9-0124F8B8120E}"/>
              </a:ext>
            </a:extLst>
          </p:cNvPr>
          <p:cNvSpPr>
            <a:spLocks noChangeArrowheads="1"/>
          </p:cNvSpPr>
          <p:nvPr/>
        </p:nvSpPr>
        <p:spPr bwMode="gray">
          <a:xfrm>
            <a:off x="8778968" y="6533657"/>
            <a:ext cx="276037"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accent4">
                    <a:lumMod val="50000"/>
                  </a:schemeClr>
                </a:solidFill>
                <a:latin typeface="Calibri"/>
                <a:ea typeface="Gulim" pitchFamily="34" charset="-127"/>
              </a:rPr>
              <a:pPr algn="ctr"/>
              <a:t>2</a:t>
            </a:fld>
            <a:endParaRPr lang="en-US" altLang="zh-TW" sz="1400" b="1" dirty="0">
              <a:solidFill>
                <a:schemeClr val="accent4">
                  <a:lumMod val="50000"/>
                </a:schemeClr>
              </a:solidFill>
              <a:latin typeface="Calibri"/>
              <a:ea typeface="Gulim" pitchFamily="34" charset="-127"/>
            </a:endParaRPr>
          </a:p>
        </p:txBody>
      </p:sp>
    </p:spTree>
    <p:extLst>
      <p:ext uri="{BB962C8B-B14F-4D97-AF65-F5344CB8AC3E}">
        <p14:creationId xmlns:p14="http://schemas.microsoft.com/office/powerpoint/2010/main" val="8843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F48305E-2DE1-45B6-8CEE-989B83F2B7C3}"/>
              </a:ext>
            </a:extLst>
          </p:cNvPr>
          <p:cNvSpPr txBox="1"/>
          <p:nvPr/>
        </p:nvSpPr>
        <p:spPr>
          <a:xfrm>
            <a:off x="357033" y="1011767"/>
            <a:ext cx="8376250" cy="5016758"/>
          </a:xfrm>
          <a:prstGeom prst="rect">
            <a:avLst/>
          </a:prstGeom>
          <a:noFill/>
        </p:spPr>
        <p:txBody>
          <a:bodyPr wrap="square">
            <a:spAutoFit/>
          </a:bodyPr>
          <a:lstStyle/>
          <a:p>
            <a:pPr marL="715963" indent="-715963">
              <a:spcBef>
                <a:spcPts val="600"/>
              </a:spcBef>
              <a:spcAft>
                <a:spcPts val="600"/>
              </a:spcAft>
            </a:pPr>
            <a:r>
              <a:rPr lang="zh-TW" altLang="en-US" sz="2000" dirty="0"/>
              <a:t>十九、用戶排放廢（污）水違反本規定或下水水質標準，應依本機構通知之期限內改善；未能依期完成改善者，用戶應於改善期限屆滿前提出改善方案，經本機構核可後，得予延長改善期限。</a:t>
            </a:r>
          </a:p>
          <a:p>
            <a:pPr marL="715963">
              <a:spcBef>
                <a:spcPts val="600"/>
              </a:spcBef>
              <a:spcAft>
                <a:spcPts val="600"/>
              </a:spcAft>
            </a:pPr>
            <a:r>
              <a:rPr lang="zh-TW" altLang="en-US" sz="2000" dirty="0"/>
              <a:t>用戶排放廢（污）水之水質及水量可能損害污水處理系統時，本機構得通知用戶立即停止排水並提出改善方案。用戶應採取緊急應變措施並提送改善方案，經本機構核可後，始得排放廢（污）水。</a:t>
            </a:r>
          </a:p>
          <a:p>
            <a:pPr marL="715963">
              <a:spcBef>
                <a:spcPts val="600"/>
              </a:spcBef>
              <a:spcAft>
                <a:spcPts val="600"/>
              </a:spcAft>
            </a:pPr>
            <a:r>
              <a:rPr lang="zh-TW" altLang="en-US" sz="2000" dirty="0"/>
              <a:t>用戶所提改善方案經審查認定應補正資料者，本機構於收件之日起五個工作天內通知限期補正，逾期不補正或補正日數超過三十日，本機構得駁回其所送之改善方案。</a:t>
            </a:r>
          </a:p>
          <a:p>
            <a:pPr marL="715963">
              <a:spcBef>
                <a:spcPts val="600"/>
              </a:spcBef>
              <a:spcAft>
                <a:spcPts val="600"/>
              </a:spcAft>
            </a:pPr>
            <a:r>
              <a:rPr lang="zh-TW" altLang="en-US" sz="2000" dirty="0"/>
              <a:t>改善方案經本機構核可者，自用戶提送改善方案之日起至本機構核可改善方案之日止，其排放廢</a:t>
            </a:r>
            <a:r>
              <a:rPr lang="en-US" altLang="zh-TW" sz="2000" dirty="0"/>
              <a:t>(</a:t>
            </a:r>
            <a:r>
              <a:rPr lang="zh-TW" altLang="en-US" sz="2000" dirty="0"/>
              <a:t>污</a:t>
            </a:r>
            <a:r>
              <a:rPr lang="en-US" altLang="zh-TW" sz="2000" dirty="0"/>
              <a:t>)</a:t>
            </a:r>
            <a:r>
              <a:rPr lang="zh-TW" altLang="en-US" sz="2000" dirty="0"/>
              <a:t>水超過下水水質標準之使用費計徵方式，準用第二十點第一項第一款規定。</a:t>
            </a:r>
          </a:p>
          <a:p>
            <a:pPr marL="715963">
              <a:spcBef>
                <a:spcPts val="600"/>
              </a:spcBef>
              <a:spcAft>
                <a:spcPts val="600"/>
              </a:spcAft>
            </a:pPr>
            <a:r>
              <a:rPr lang="zh-TW" altLang="en-US" sz="2000" dirty="0"/>
              <a:t>用戶逾期未提改善方案或未依本機構核可之改善方案改善者，本機構得依第二十五點規定辦理。</a:t>
            </a:r>
          </a:p>
        </p:txBody>
      </p:sp>
      <p:sp>
        <p:nvSpPr>
          <p:cNvPr id="3" name="Rectangle 5">
            <a:extLst>
              <a:ext uri="{FF2B5EF4-FFF2-40B4-BE49-F238E27FC236}">
                <a16:creationId xmlns:a16="http://schemas.microsoft.com/office/drawing/2014/main" id="{8BA1FAE0-7F8D-42F5-ADE6-5E9928F0A064}"/>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20</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B783C446-1BC2-476A-A54B-401703315DE7}"/>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spTree>
    <p:extLst>
      <p:ext uri="{BB962C8B-B14F-4D97-AF65-F5344CB8AC3E}">
        <p14:creationId xmlns:p14="http://schemas.microsoft.com/office/powerpoint/2010/main" val="1346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BA1FAE0-7F8D-42F5-ADE6-5E9928F0A064}"/>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21</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B783C446-1BC2-476A-A54B-401703315DE7}"/>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sp>
        <p:nvSpPr>
          <p:cNvPr id="6" name="文字方塊 5">
            <a:extLst>
              <a:ext uri="{FF2B5EF4-FFF2-40B4-BE49-F238E27FC236}">
                <a16:creationId xmlns:a16="http://schemas.microsoft.com/office/drawing/2014/main" id="{2E65447E-3845-4A0E-BCDA-90E62425D5F0}"/>
              </a:ext>
            </a:extLst>
          </p:cNvPr>
          <p:cNvSpPr txBox="1"/>
          <p:nvPr/>
        </p:nvSpPr>
        <p:spPr>
          <a:xfrm>
            <a:off x="603038" y="1323792"/>
            <a:ext cx="7690062" cy="4651145"/>
          </a:xfrm>
          <a:prstGeom prst="rect">
            <a:avLst/>
          </a:prstGeom>
          <a:noFill/>
        </p:spPr>
        <p:txBody>
          <a:bodyPr wrap="square">
            <a:spAutoFit/>
          </a:bodyPr>
          <a:lstStyle/>
          <a:p>
            <a:pPr marL="990600" indent="-990600">
              <a:lnSpc>
                <a:spcPct val="150000"/>
              </a:lnSpc>
            </a:pPr>
            <a:r>
              <a:rPr lang="zh-TW" altLang="en-US" sz="2000" dirty="0"/>
              <a:t>二十五、用戶有下列情形之一，本機構得予</a:t>
            </a:r>
            <a:r>
              <a:rPr lang="zh-TW" altLang="en-US" sz="2000" dirty="0">
                <a:solidFill>
                  <a:srgbClr val="FF0000"/>
                </a:solidFill>
              </a:rPr>
              <a:t>拒絕納入</a:t>
            </a:r>
            <a:r>
              <a:rPr lang="zh-TW" altLang="en-US" sz="2000" dirty="0"/>
              <a:t>及</a:t>
            </a:r>
            <a:r>
              <a:rPr lang="zh-TW" altLang="en-US" sz="2000" dirty="0">
                <a:solidFill>
                  <a:srgbClr val="FF0000"/>
                </a:solidFill>
              </a:rPr>
              <a:t>廢止原核發之聯接使用證明</a:t>
            </a:r>
            <a:r>
              <a:rPr lang="zh-TW" altLang="en-US" sz="2000" dirty="0"/>
              <a:t>，並</a:t>
            </a:r>
            <a:r>
              <a:rPr lang="zh-TW" altLang="en-US" sz="2000" dirty="0">
                <a:solidFill>
                  <a:srgbClr val="FF0000"/>
                </a:solidFill>
              </a:rPr>
              <a:t>函報下水道及環保主管機關</a:t>
            </a:r>
            <a:r>
              <a:rPr lang="zh-TW" altLang="en-US" sz="2000" dirty="0"/>
              <a:t>：</a:t>
            </a:r>
            <a:endParaRPr lang="en-US" altLang="zh-TW" sz="2000" dirty="0"/>
          </a:p>
          <a:p>
            <a:pPr marL="1435100" indent="-444500">
              <a:lnSpc>
                <a:spcPct val="150000"/>
              </a:lnSpc>
            </a:pPr>
            <a:r>
              <a:rPr lang="en-US" altLang="zh-TW" sz="2000" dirty="0"/>
              <a:t>(</a:t>
            </a:r>
            <a:r>
              <a:rPr lang="zh-TW" altLang="en-US" sz="2000" dirty="0"/>
              <a:t>一</a:t>
            </a:r>
            <a:r>
              <a:rPr lang="en-US" altLang="zh-TW" sz="2000" dirty="0"/>
              <a:t>)</a:t>
            </a:r>
            <a:r>
              <a:rPr lang="zh-TW" altLang="en-US" sz="2000" dirty="0"/>
              <a:t>違反第八點第一項、第九點、第十點第三項、第十 一點第六項、第十三點、第十五點第二項、</a:t>
            </a:r>
            <a:r>
              <a:rPr lang="zh-TW" altLang="en-US" sz="2000" dirty="0">
                <a:solidFill>
                  <a:srgbClr val="FF0000"/>
                </a:solidFill>
              </a:rPr>
              <a:t>第十八點第六項規定，經限期改善，屆期未改善者</a:t>
            </a:r>
            <a:r>
              <a:rPr lang="zh-TW" altLang="en-US" sz="2000" dirty="0"/>
              <a:t>。 </a:t>
            </a:r>
            <a:endParaRPr lang="en-US" altLang="zh-TW" sz="2000" dirty="0"/>
          </a:p>
          <a:p>
            <a:pPr marL="1435100" indent="-444500">
              <a:lnSpc>
                <a:spcPct val="150000"/>
              </a:lnSpc>
            </a:pPr>
            <a:r>
              <a:rPr lang="en-US" altLang="zh-TW" sz="2000" dirty="0"/>
              <a:t>(</a:t>
            </a:r>
            <a:r>
              <a:rPr lang="zh-TW" altLang="en-US" sz="2000" dirty="0"/>
              <a:t>二</a:t>
            </a:r>
            <a:r>
              <a:rPr lang="en-US" altLang="zh-TW" sz="2000" dirty="0"/>
              <a:t>)</a:t>
            </a:r>
            <a:r>
              <a:rPr lang="zh-TW" altLang="en-US" sz="2000" dirty="0"/>
              <a:t>違反第十二點、第十七點、</a:t>
            </a:r>
            <a:r>
              <a:rPr lang="zh-TW" altLang="en-US" sz="2000" dirty="0">
                <a:solidFill>
                  <a:srgbClr val="FF0000"/>
                </a:solidFill>
              </a:rPr>
              <a:t>第十九點規定</a:t>
            </a:r>
            <a:r>
              <a:rPr lang="zh-TW" altLang="en-US" sz="2000" dirty="0"/>
              <a:t>，且情節重大者。</a:t>
            </a:r>
            <a:endParaRPr lang="en-US" altLang="zh-TW" sz="2000" dirty="0"/>
          </a:p>
          <a:p>
            <a:pPr marL="1435100" indent="-444500">
              <a:lnSpc>
                <a:spcPct val="150000"/>
              </a:lnSpc>
            </a:pPr>
            <a:r>
              <a:rPr lang="en-US" altLang="zh-TW" sz="2000" dirty="0"/>
              <a:t>(</a:t>
            </a:r>
            <a:r>
              <a:rPr lang="zh-TW" altLang="en-US" sz="2000" dirty="0"/>
              <a:t>三</a:t>
            </a:r>
            <a:r>
              <a:rPr lang="en-US" altLang="zh-TW" sz="2000" dirty="0"/>
              <a:t>)</a:t>
            </a:r>
            <a:r>
              <a:rPr lang="zh-TW" altLang="en-US" sz="2000" dirty="0"/>
              <a:t>依前點規定應負擔之費用，經本機構通知限期繳交，而屆期未繳交者。</a:t>
            </a:r>
            <a:endParaRPr lang="en-US" altLang="zh-TW" sz="2000" dirty="0"/>
          </a:p>
          <a:p>
            <a:pPr marL="1435100" indent="-444500">
              <a:lnSpc>
                <a:spcPct val="150000"/>
              </a:lnSpc>
            </a:pPr>
            <a:r>
              <a:rPr lang="en-US" altLang="zh-TW" sz="2000" dirty="0"/>
              <a:t>(</a:t>
            </a:r>
            <a:r>
              <a:rPr lang="zh-TW" altLang="en-US" sz="2000" dirty="0"/>
              <a:t>四</a:t>
            </a:r>
            <a:r>
              <a:rPr lang="en-US" altLang="zh-TW" sz="2000" dirty="0"/>
              <a:t>)</a:t>
            </a:r>
            <a:r>
              <a:rPr lang="zh-TW" altLang="en-US" sz="2000" dirty="0"/>
              <a:t>依相關法令規定應拒絕納入者。 </a:t>
            </a:r>
          </a:p>
        </p:txBody>
      </p:sp>
    </p:spTree>
    <p:extLst>
      <p:ext uri="{BB962C8B-B14F-4D97-AF65-F5344CB8AC3E}">
        <p14:creationId xmlns:p14="http://schemas.microsoft.com/office/powerpoint/2010/main" val="25418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CE91996-3C61-4531-B60A-D235BB354673}"/>
              </a:ext>
            </a:extLst>
          </p:cNvPr>
          <p:cNvSpPr txBox="1"/>
          <p:nvPr/>
        </p:nvSpPr>
        <p:spPr>
          <a:xfrm>
            <a:off x="723184" y="1429140"/>
            <a:ext cx="7697631" cy="3727815"/>
          </a:xfrm>
          <a:prstGeom prst="rect">
            <a:avLst/>
          </a:prstGeom>
          <a:noFill/>
        </p:spPr>
        <p:txBody>
          <a:bodyPr wrap="square">
            <a:spAutoFit/>
          </a:bodyPr>
          <a:lstStyle/>
          <a:p>
            <a:pPr marL="982663" indent="-982663">
              <a:lnSpc>
                <a:spcPct val="150000"/>
              </a:lnSpc>
            </a:pPr>
            <a:r>
              <a:rPr lang="zh-TW" altLang="en-US" sz="2000" dirty="0"/>
              <a:t>二十四、本機構因用戶違規排水，致需增加下列費用時，其費用應由該用戶負擔：</a:t>
            </a:r>
          </a:p>
          <a:p>
            <a:pPr marL="982663">
              <a:lnSpc>
                <a:spcPct val="150000"/>
              </a:lnSpc>
            </a:pPr>
            <a:r>
              <a:rPr lang="en-US" altLang="zh-TW" sz="2000" dirty="0">
                <a:solidFill>
                  <a:srgbClr val="FF0000"/>
                </a:solidFill>
              </a:rPr>
              <a:t>(</a:t>
            </a:r>
            <a:r>
              <a:rPr lang="zh-TW" altLang="en-US" sz="2000" dirty="0">
                <a:solidFill>
                  <a:srgbClr val="FF0000"/>
                </a:solidFill>
              </a:rPr>
              <a:t>一</a:t>
            </a:r>
            <a:r>
              <a:rPr lang="en-US" altLang="zh-TW" sz="2000" dirty="0">
                <a:solidFill>
                  <a:srgbClr val="FF0000"/>
                </a:solidFill>
              </a:rPr>
              <a:t>) </a:t>
            </a:r>
            <a:r>
              <a:rPr lang="zh-TW" altLang="en-US" sz="2000" dirty="0">
                <a:solidFill>
                  <a:srgbClr val="FF0000"/>
                </a:solidFill>
              </a:rPr>
              <a:t>污水下水道系統為處理用戶違規排水所增加之費用。</a:t>
            </a:r>
          </a:p>
          <a:p>
            <a:pPr marL="982663">
              <a:lnSpc>
                <a:spcPct val="150000"/>
              </a:lnSpc>
            </a:pPr>
            <a:r>
              <a:rPr lang="en-US" altLang="zh-TW" sz="2000" dirty="0">
                <a:solidFill>
                  <a:srgbClr val="FF0000"/>
                </a:solidFill>
              </a:rPr>
              <a:t>(</a:t>
            </a:r>
            <a:r>
              <a:rPr lang="zh-TW" altLang="en-US" sz="2000" dirty="0">
                <a:solidFill>
                  <a:srgbClr val="FF0000"/>
                </a:solidFill>
              </a:rPr>
              <a:t>二</a:t>
            </a:r>
            <a:r>
              <a:rPr lang="en-US" altLang="zh-TW" sz="2000" dirty="0">
                <a:solidFill>
                  <a:srgbClr val="FF0000"/>
                </a:solidFill>
              </a:rPr>
              <a:t>) </a:t>
            </a:r>
            <a:r>
              <a:rPr lang="zh-TW" altLang="en-US" sz="2000" dirty="0">
                <a:solidFill>
                  <a:srgbClr val="FF0000"/>
                </a:solidFill>
              </a:rPr>
              <a:t>下水道系統受堵塞或損害，所需清理及維修之費用。</a:t>
            </a:r>
          </a:p>
          <a:p>
            <a:pPr marL="982663">
              <a:lnSpc>
                <a:spcPct val="150000"/>
              </a:lnSpc>
            </a:pPr>
            <a:r>
              <a:rPr lang="en-US" altLang="zh-TW" sz="2000" dirty="0">
                <a:solidFill>
                  <a:srgbClr val="FF0000"/>
                </a:solidFill>
              </a:rPr>
              <a:t>(</a:t>
            </a:r>
            <a:r>
              <a:rPr lang="zh-TW" altLang="en-US" sz="2000" dirty="0">
                <a:solidFill>
                  <a:srgbClr val="FF0000"/>
                </a:solidFill>
              </a:rPr>
              <a:t>三</a:t>
            </a:r>
            <a:r>
              <a:rPr lang="en-US" altLang="zh-TW" sz="2000" dirty="0">
                <a:solidFill>
                  <a:srgbClr val="FF0000"/>
                </a:solidFill>
              </a:rPr>
              <a:t>) </a:t>
            </a:r>
            <a:r>
              <a:rPr lang="zh-TW" altLang="en-US" sz="2000" dirty="0">
                <a:solidFill>
                  <a:srgbClr val="FF0000"/>
                </a:solidFill>
              </a:rPr>
              <a:t>本機構遭環保主管機關科處之罰鍰。</a:t>
            </a:r>
          </a:p>
          <a:p>
            <a:pPr marL="982663">
              <a:lnSpc>
                <a:spcPct val="150000"/>
              </a:lnSpc>
            </a:pPr>
            <a:r>
              <a:rPr lang="zh-TW" altLang="en-US" sz="2000" dirty="0"/>
              <a:t>用戶因發生災害事件致產生超過下水水質標準之廢（污）水，本機構須依環保主管機關指定代為處理該廢（污）水時需支付之費用，應由該用戶負擔。</a:t>
            </a:r>
          </a:p>
        </p:txBody>
      </p:sp>
      <p:sp>
        <p:nvSpPr>
          <p:cNvPr id="3" name="Rectangle 5">
            <a:extLst>
              <a:ext uri="{FF2B5EF4-FFF2-40B4-BE49-F238E27FC236}">
                <a16:creationId xmlns:a16="http://schemas.microsoft.com/office/drawing/2014/main" id="{4EB8236F-1488-43AF-9820-E84A9E39BBD6}"/>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22</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B69AECBC-2F4D-47A9-9723-F2E63006DB4C}"/>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三     異常水質處理情形</a:t>
            </a:r>
            <a:endParaRPr lang="en-US" altLang="zh-TW" dirty="0"/>
          </a:p>
        </p:txBody>
      </p:sp>
    </p:spTree>
    <p:extLst>
      <p:ext uri="{BB962C8B-B14F-4D97-AF65-F5344CB8AC3E}">
        <p14:creationId xmlns:p14="http://schemas.microsoft.com/office/powerpoint/2010/main" val="8682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A1F3422-F3A0-42D2-82E6-08CC4225A1EC}"/>
              </a:ext>
            </a:extLst>
          </p:cNvPr>
          <p:cNvSpPr txBox="1"/>
          <p:nvPr/>
        </p:nvSpPr>
        <p:spPr>
          <a:xfrm>
            <a:off x="53180" y="1023749"/>
            <a:ext cx="9023174" cy="461665"/>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eaLnBrk="0" fontAlgn="base" hangingPunct="0">
              <a:spcBef>
                <a:spcPct val="0"/>
              </a:spcBef>
              <a:spcAft>
                <a:spcPct val="0"/>
              </a:spcAft>
              <a:defRPr/>
            </a:pPr>
            <a:r>
              <a:rPr kumimoji="1" lang="zh-TW" altLang="en-US" sz="2400" kern="0" dirty="0">
                <a:solidFill>
                  <a:srgbClr val="0000FF"/>
                </a:solidFill>
                <a:latin typeface="微軟正黑體" panose="020B0604030504040204" pitchFamily="34" charset="-120"/>
                <a:ea typeface="微軟正黑體" panose="020B0604030504040204" pitchFamily="34" charset="-120"/>
              </a:rPr>
              <a:t>屬第</a:t>
            </a:r>
            <a:r>
              <a:rPr kumimoji="1" lang="en-US" altLang="zh-TW" sz="2400" kern="0" dirty="0">
                <a:solidFill>
                  <a:srgbClr val="0000FF"/>
                </a:solidFill>
                <a:latin typeface="微軟正黑體" panose="020B0604030504040204" pitchFamily="34" charset="-120"/>
                <a:ea typeface="微軟正黑體" panose="020B0604030504040204" pitchFamily="34" charset="-120"/>
              </a:rPr>
              <a:t>20</a:t>
            </a:r>
            <a:r>
              <a:rPr kumimoji="1" lang="zh-TW" altLang="en-US" sz="2400" kern="0" dirty="0">
                <a:solidFill>
                  <a:srgbClr val="0000FF"/>
                </a:solidFill>
                <a:latin typeface="微軟正黑體" panose="020B0604030504040204" pitchFamily="34" charset="-120"/>
                <a:ea typeface="微軟正黑體" panose="020B0604030504040204" pitchFamily="34" charset="-120"/>
              </a:rPr>
              <a:t>點第</a:t>
            </a:r>
            <a:r>
              <a:rPr kumimoji="1" lang="en-US" altLang="zh-TW" sz="2400" kern="0" dirty="0">
                <a:solidFill>
                  <a:srgbClr val="0000FF"/>
                </a:solidFill>
                <a:latin typeface="微軟正黑體" panose="020B0604030504040204" pitchFamily="34" charset="-120"/>
                <a:ea typeface="微軟正黑體" panose="020B0604030504040204" pitchFamily="34" charset="-120"/>
              </a:rPr>
              <a:t>1</a:t>
            </a:r>
            <a:r>
              <a:rPr kumimoji="1" lang="zh-TW" altLang="en-US" sz="2400" kern="0" dirty="0">
                <a:solidFill>
                  <a:srgbClr val="0000FF"/>
                </a:solidFill>
                <a:latin typeface="微軟正黑體" panose="020B0604030504040204" pitchFamily="34" charset="-120"/>
                <a:ea typeface="微軟正黑體" panose="020B0604030504040204" pitchFamily="34" charset="-120"/>
              </a:rPr>
              <a:t>項第</a:t>
            </a:r>
            <a:r>
              <a:rPr kumimoji="1" lang="en-US" altLang="zh-TW" sz="2400" kern="0" dirty="0">
                <a:solidFill>
                  <a:srgbClr val="0000FF"/>
                </a:solidFill>
                <a:latin typeface="微軟正黑體" panose="020B0604030504040204" pitchFamily="34" charset="-120"/>
                <a:ea typeface="微軟正黑體" panose="020B0604030504040204" pitchFamily="34" charset="-120"/>
              </a:rPr>
              <a:t>2</a:t>
            </a:r>
            <a:r>
              <a:rPr kumimoji="1" lang="zh-TW" altLang="en-US" sz="2400" kern="0" dirty="0">
                <a:solidFill>
                  <a:srgbClr val="0000FF"/>
                </a:solidFill>
                <a:latin typeface="微軟正黑體" panose="020B0604030504040204" pitchFamily="34" charset="-120"/>
                <a:ea typeface="微軟正黑體" panose="020B0604030504040204" pitchFamily="34" charset="-120"/>
              </a:rPr>
              <a:t>款，用戶</a:t>
            </a:r>
            <a:r>
              <a:rPr kumimoji="1" lang="zh-TW" altLang="en-US" sz="2400" u="sng" kern="0" dirty="0">
                <a:solidFill>
                  <a:srgbClr val="FF0000"/>
                </a:solidFill>
                <a:latin typeface="微軟正黑體" panose="020B0604030504040204" pitchFamily="34" charset="-120"/>
                <a:ea typeface="微軟正黑體" panose="020B0604030504040204" pitchFamily="34" charset="-120"/>
              </a:rPr>
              <a:t>未主動通知</a:t>
            </a:r>
            <a:r>
              <a:rPr kumimoji="1" lang="zh-TW" altLang="en-US" sz="2400" kern="0" dirty="0">
                <a:solidFill>
                  <a:srgbClr val="0000FF"/>
                </a:solidFill>
                <a:latin typeface="微軟正黑體" panose="020B0604030504040204" pitchFamily="34" charset="-120"/>
                <a:ea typeface="微軟正黑體" panose="020B0604030504040204" pitchFamily="34" charset="-120"/>
              </a:rPr>
              <a:t>，查獲違規排放廢</a:t>
            </a:r>
            <a:r>
              <a:rPr kumimoji="1" lang="en-US" altLang="zh-TW" sz="2400" kern="0" dirty="0">
                <a:solidFill>
                  <a:srgbClr val="0000FF"/>
                </a:solidFill>
                <a:latin typeface="微軟正黑體" panose="020B0604030504040204" pitchFamily="34" charset="-120"/>
                <a:ea typeface="微軟正黑體" panose="020B0604030504040204" pitchFamily="34" charset="-120"/>
              </a:rPr>
              <a:t>(</a:t>
            </a:r>
            <a:r>
              <a:rPr kumimoji="1" lang="zh-TW" altLang="en-US" sz="2400" kern="0" dirty="0">
                <a:solidFill>
                  <a:srgbClr val="0000FF"/>
                </a:solidFill>
                <a:latin typeface="微軟正黑體" panose="020B0604030504040204" pitchFamily="34" charset="-120"/>
                <a:ea typeface="微軟正黑體" panose="020B0604030504040204" pitchFamily="34" charset="-120"/>
              </a:rPr>
              <a:t>污</a:t>
            </a:r>
            <a:r>
              <a:rPr kumimoji="1" lang="en-US" altLang="zh-TW" sz="2400" kern="0" dirty="0">
                <a:solidFill>
                  <a:srgbClr val="0000FF"/>
                </a:solidFill>
                <a:latin typeface="微軟正黑體" panose="020B0604030504040204" pitchFamily="34" charset="-120"/>
                <a:ea typeface="微軟正黑體" panose="020B0604030504040204" pitchFamily="34" charset="-120"/>
              </a:rPr>
              <a:t>)</a:t>
            </a:r>
            <a:r>
              <a:rPr kumimoji="1" lang="zh-TW" altLang="en-US" sz="2400" kern="0" dirty="0">
                <a:solidFill>
                  <a:srgbClr val="0000FF"/>
                </a:solidFill>
                <a:latin typeface="微軟正黑體" panose="020B0604030504040204" pitchFamily="34" charset="-120"/>
                <a:ea typeface="微軟正黑體" panose="020B0604030504040204" pitchFamily="34" charset="-120"/>
              </a:rPr>
              <a:t>水者</a:t>
            </a:r>
          </a:p>
        </p:txBody>
      </p:sp>
      <p:sp>
        <p:nvSpPr>
          <p:cNvPr id="5" name="矩形 1">
            <a:extLst>
              <a:ext uri="{FF2B5EF4-FFF2-40B4-BE49-F238E27FC236}">
                <a16:creationId xmlns:a16="http://schemas.microsoft.com/office/drawing/2014/main" id="{AD483EE0-EC39-4D2D-B07E-92694D103197}"/>
              </a:ext>
            </a:extLst>
          </p:cNvPr>
          <p:cNvSpPr>
            <a:spLocks noChangeArrowheads="1"/>
          </p:cNvSpPr>
          <p:nvPr/>
        </p:nvSpPr>
        <p:spPr bwMode="auto">
          <a:xfrm>
            <a:off x="1395426" y="99604"/>
            <a:ext cx="7437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800" b="1" kern="0" dirty="0">
                <a:solidFill>
                  <a:schemeClr val="bg1"/>
                </a:solidFill>
                <a:latin typeface="Verdana" panose="020B0604030504040204" pitchFamily="34" charset="0"/>
                <a:ea typeface="微軟正黑體" panose="020B0604030504040204" pitchFamily="34" charset="-120"/>
              </a:rPr>
              <a:t>三  用戶排放廢</a:t>
            </a:r>
            <a:r>
              <a:rPr lang="en-US" altLang="zh-TW" sz="2800" b="1" kern="0" dirty="0">
                <a:solidFill>
                  <a:schemeClr val="bg1"/>
                </a:solidFill>
                <a:latin typeface="Verdana" panose="020B0604030504040204" pitchFamily="34" charset="0"/>
                <a:ea typeface="微軟正黑體" panose="020B0604030504040204" pitchFamily="34" charset="-120"/>
              </a:rPr>
              <a:t>(</a:t>
            </a:r>
            <a:r>
              <a:rPr lang="zh-TW" altLang="en-US" sz="2800" b="1" kern="0" dirty="0">
                <a:solidFill>
                  <a:schemeClr val="bg1"/>
                </a:solidFill>
                <a:latin typeface="Verdana" panose="020B0604030504040204" pitchFamily="34" charset="0"/>
                <a:ea typeface="微軟正黑體" panose="020B0604030504040204" pitchFamily="34" charset="-120"/>
              </a:rPr>
              <a:t>污</a:t>
            </a:r>
            <a:r>
              <a:rPr lang="en-US" altLang="zh-TW" sz="2800" b="1" kern="0" dirty="0">
                <a:solidFill>
                  <a:schemeClr val="bg1"/>
                </a:solidFill>
                <a:latin typeface="Verdana" panose="020B0604030504040204" pitchFamily="34" charset="0"/>
                <a:ea typeface="微軟正黑體" panose="020B0604030504040204" pitchFamily="34" charset="-120"/>
              </a:rPr>
              <a:t>)</a:t>
            </a:r>
            <a:r>
              <a:rPr lang="zh-TW" altLang="en-US" sz="2800" b="1" kern="0" dirty="0">
                <a:solidFill>
                  <a:schemeClr val="bg1"/>
                </a:solidFill>
                <a:latin typeface="Verdana" panose="020B0604030504040204" pitchFamily="34" charset="0"/>
                <a:ea typeface="微軟正黑體" panose="020B0604030504040204" pitchFamily="34" charset="-120"/>
              </a:rPr>
              <a:t>水使用費之計徵方式說明</a:t>
            </a:r>
          </a:p>
        </p:txBody>
      </p:sp>
      <p:grpSp>
        <p:nvGrpSpPr>
          <p:cNvPr id="6" name="群組 18">
            <a:extLst>
              <a:ext uri="{FF2B5EF4-FFF2-40B4-BE49-F238E27FC236}">
                <a16:creationId xmlns:a16="http://schemas.microsoft.com/office/drawing/2014/main" id="{D6462AC1-2787-4E4D-9DBC-7251EF63A82C}"/>
              </a:ext>
            </a:extLst>
          </p:cNvPr>
          <p:cNvGrpSpPr>
            <a:grpSpLocks/>
          </p:cNvGrpSpPr>
          <p:nvPr/>
        </p:nvGrpSpPr>
        <p:grpSpPr bwMode="auto">
          <a:xfrm>
            <a:off x="4564767" y="2564747"/>
            <a:ext cx="4022725" cy="2290762"/>
            <a:chOff x="729680" y="2287613"/>
            <a:chExt cx="3814946" cy="2207998"/>
          </a:xfrm>
        </p:grpSpPr>
        <p:sp>
          <p:nvSpPr>
            <p:cNvPr id="7" name="Line 11">
              <a:extLst>
                <a:ext uri="{FF2B5EF4-FFF2-40B4-BE49-F238E27FC236}">
                  <a16:creationId xmlns:a16="http://schemas.microsoft.com/office/drawing/2014/main" id="{CC96B1DC-F615-4517-853E-DC2384F15470}"/>
                </a:ext>
              </a:extLst>
            </p:cNvPr>
            <p:cNvSpPr>
              <a:spLocks noChangeShapeType="1"/>
            </p:cNvSpPr>
            <p:nvPr/>
          </p:nvSpPr>
          <p:spPr bwMode="auto">
            <a:xfrm flipV="1">
              <a:off x="729680" y="3766250"/>
              <a:ext cx="3814946" cy="40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8" name="Text Box 10">
              <a:extLst>
                <a:ext uri="{FF2B5EF4-FFF2-40B4-BE49-F238E27FC236}">
                  <a16:creationId xmlns:a16="http://schemas.microsoft.com/office/drawing/2014/main" id="{A24845CB-24D6-4FEC-9BDB-26D4175F4CCC}"/>
                </a:ext>
              </a:extLst>
            </p:cNvPr>
            <p:cNvSpPr txBox="1">
              <a:spLocks noChangeArrowheads="1"/>
            </p:cNvSpPr>
            <p:nvPr/>
          </p:nvSpPr>
          <p:spPr bwMode="auto">
            <a:xfrm>
              <a:off x="859202" y="2770607"/>
              <a:ext cx="865281" cy="5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用戶違規排放</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9" name="AutoShape 9">
              <a:extLst>
                <a:ext uri="{FF2B5EF4-FFF2-40B4-BE49-F238E27FC236}">
                  <a16:creationId xmlns:a16="http://schemas.microsoft.com/office/drawing/2014/main" id="{E04F61CF-EF46-4A9E-AE05-13A705EB8BE8}"/>
                </a:ext>
              </a:extLst>
            </p:cNvPr>
            <p:cNvSpPr>
              <a:spLocks/>
            </p:cNvSpPr>
            <p:nvPr/>
          </p:nvSpPr>
          <p:spPr bwMode="auto">
            <a:xfrm rot="-5400000">
              <a:off x="1681788" y="3327815"/>
              <a:ext cx="292100" cy="1339066"/>
            </a:xfrm>
            <a:prstGeom prst="leftBrace">
              <a:avLst>
                <a:gd name="adj1" fmla="val 595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0" name="Line 8">
              <a:extLst>
                <a:ext uri="{FF2B5EF4-FFF2-40B4-BE49-F238E27FC236}">
                  <a16:creationId xmlns:a16="http://schemas.microsoft.com/office/drawing/2014/main" id="{D880F91B-6151-4F94-833B-5C227E7BD6C4}"/>
                </a:ext>
              </a:extLst>
            </p:cNvPr>
            <p:cNvSpPr>
              <a:spLocks noChangeShapeType="1"/>
            </p:cNvSpPr>
            <p:nvPr/>
          </p:nvSpPr>
          <p:spPr bwMode="auto">
            <a:xfrm>
              <a:off x="1186880" y="3290913"/>
              <a:ext cx="0" cy="4841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1" name="Line 7">
              <a:extLst>
                <a:ext uri="{FF2B5EF4-FFF2-40B4-BE49-F238E27FC236}">
                  <a16:creationId xmlns:a16="http://schemas.microsoft.com/office/drawing/2014/main" id="{41B3FDE6-4605-4465-9476-466B6C7BFB49}"/>
                </a:ext>
              </a:extLst>
            </p:cNvPr>
            <p:cNvSpPr>
              <a:spLocks noChangeShapeType="1"/>
            </p:cNvSpPr>
            <p:nvPr/>
          </p:nvSpPr>
          <p:spPr bwMode="auto">
            <a:xfrm>
              <a:off x="3815780" y="3271863"/>
              <a:ext cx="0" cy="484187"/>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2" name="Text Box 6">
              <a:extLst>
                <a:ext uri="{FF2B5EF4-FFF2-40B4-BE49-F238E27FC236}">
                  <a16:creationId xmlns:a16="http://schemas.microsoft.com/office/drawing/2014/main" id="{6602FB34-7FF4-4A21-8651-BCB376B5DC65}"/>
                </a:ext>
              </a:extLst>
            </p:cNvPr>
            <p:cNvSpPr txBox="1">
              <a:spLocks noChangeArrowheads="1"/>
            </p:cNvSpPr>
            <p:nvPr/>
          </p:nvSpPr>
          <p:spPr bwMode="auto">
            <a:xfrm>
              <a:off x="1453471" y="4194834"/>
              <a:ext cx="1043901" cy="3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a:t>
              </a:r>
              <a:r>
                <a:rPr kumimoji="0" lang="zh-TW" altLang="zh-TW"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收費日數以</a:t>
              </a: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日計收</a:t>
              </a: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3" name="Text Box 5">
              <a:extLst>
                <a:ext uri="{FF2B5EF4-FFF2-40B4-BE49-F238E27FC236}">
                  <a16:creationId xmlns:a16="http://schemas.microsoft.com/office/drawing/2014/main" id="{405B2654-06BA-4AF1-B89C-F65F3598EE90}"/>
                </a:ext>
              </a:extLst>
            </p:cNvPr>
            <p:cNvSpPr txBox="1">
              <a:spLocks noChangeArrowheads="1"/>
            </p:cNvSpPr>
            <p:nvPr/>
          </p:nvSpPr>
          <p:spPr bwMode="auto">
            <a:xfrm>
              <a:off x="1603680" y="3783977"/>
              <a:ext cx="448316"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4" name="Text Box 4">
              <a:extLst>
                <a:ext uri="{FF2B5EF4-FFF2-40B4-BE49-F238E27FC236}">
                  <a16:creationId xmlns:a16="http://schemas.microsoft.com/office/drawing/2014/main" id="{B528BC28-C430-48A9-AB0B-AA43CB2B19A9}"/>
                </a:ext>
              </a:extLst>
            </p:cNvPr>
            <p:cNvSpPr txBox="1">
              <a:spLocks noChangeArrowheads="1"/>
            </p:cNvSpPr>
            <p:nvPr/>
          </p:nvSpPr>
          <p:spPr bwMode="auto">
            <a:xfrm>
              <a:off x="2279266" y="3049613"/>
              <a:ext cx="61019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2/4</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5" name="Line 3">
              <a:extLst>
                <a:ext uri="{FF2B5EF4-FFF2-40B4-BE49-F238E27FC236}">
                  <a16:creationId xmlns:a16="http://schemas.microsoft.com/office/drawing/2014/main" id="{AB67C559-B696-436C-BF80-ACC0BED2628C}"/>
                </a:ext>
              </a:extLst>
            </p:cNvPr>
            <p:cNvSpPr>
              <a:spLocks noChangeShapeType="1"/>
            </p:cNvSpPr>
            <p:nvPr/>
          </p:nvSpPr>
          <p:spPr bwMode="auto">
            <a:xfrm>
              <a:off x="2497371" y="3269109"/>
              <a:ext cx="0" cy="484187"/>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6" name="Text Box 2">
              <a:extLst>
                <a:ext uri="{FF2B5EF4-FFF2-40B4-BE49-F238E27FC236}">
                  <a16:creationId xmlns:a16="http://schemas.microsoft.com/office/drawing/2014/main" id="{B175CEE6-A6B2-4146-946C-FB1C66B5A302}"/>
                </a:ext>
              </a:extLst>
            </p:cNvPr>
            <p:cNvSpPr txBox="1">
              <a:spLocks noChangeArrowheads="1"/>
            </p:cNvSpPr>
            <p:nvPr/>
          </p:nvSpPr>
          <p:spPr bwMode="auto">
            <a:xfrm>
              <a:off x="3401626" y="2450975"/>
              <a:ext cx="1143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2/5</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a:t>
              </a:r>
              <a:endParaRPr kumimoji="0" lang="zh-TW" altLang="en-US" sz="6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經用戶通知改善完成且查驗其排放水質符合下水水質標準</a:t>
              </a: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7" name="AutoShape 1">
              <a:extLst>
                <a:ext uri="{FF2B5EF4-FFF2-40B4-BE49-F238E27FC236}">
                  <a16:creationId xmlns:a16="http://schemas.microsoft.com/office/drawing/2014/main" id="{1E0EF0B8-80C8-4E24-ACB7-75DC48335FF7}"/>
                </a:ext>
              </a:extLst>
            </p:cNvPr>
            <p:cNvSpPr>
              <a:spLocks/>
            </p:cNvSpPr>
            <p:nvPr/>
          </p:nvSpPr>
          <p:spPr bwMode="auto">
            <a:xfrm>
              <a:off x="1690118" y="2287613"/>
              <a:ext cx="1439862" cy="415099"/>
            </a:xfrm>
            <a:prstGeom prst="borderCallout1">
              <a:avLst>
                <a:gd name="adj1" fmla="val 18019"/>
                <a:gd name="adj2" fmla="val -5292"/>
                <a:gd name="adj3" fmla="val 113014"/>
                <a:gd name="adj4" fmla="val -21560"/>
              </a:avLst>
            </a:prstGeom>
            <a:solidFill>
              <a:srgbClr val="FFFFFF"/>
            </a:solidFill>
            <a:ln w="9525">
              <a:solidFill>
                <a:srgbClr val="000000"/>
              </a:solidFill>
              <a:miter lim="800000"/>
              <a:headEnd/>
              <a:tailEnd/>
            </a:ln>
          </p:spPr>
          <p:txBody>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日違規項目：</a:t>
              </a:r>
              <a:endParaRPr kumimoji="0" lang="en-US" altLang="zh-TW" sz="1000" b="1" i="0" u="none" strike="noStrike" kern="0" cap="none" spc="0" normalizeH="0" baseline="0" noProof="0">
                <a:ln>
                  <a:noFill/>
                </a:ln>
                <a:solidFill>
                  <a:prstClr val="black"/>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0" cap="none" spc="0" normalizeH="0" baseline="0" noProof="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COD 820 mg/L</a:t>
              </a:r>
              <a:endParaRPr kumimoji="0" lang="en-US" altLang="zh-TW"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grpSp>
      <p:sp>
        <p:nvSpPr>
          <p:cNvPr id="18" name="Rectangle 12">
            <a:extLst>
              <a:ext uri="{FF2B5EF4-FFF2-40B4-BE49-F238E27FC236}">
                <a16:creationId xmlns:a16="http://schemas.microsoft.com/office/drawing/2014/main" id="{328ADAB8-1700-4FDF-93D2-889D96966BBE}"/>
              </a:ext>
            </a:extLst>
          </p:cNvPr>
          <p:cNvSpPr>
            <a:spLocks noChangeArrowheads="1"/>
          </p:cNvSpPr>
          <p:nvPr/>
        </p:nvSpPr>
        <p:spPr bwMode="gray">
          <a:xfrm>
            <a:off x="222090" y="1503277"/>
            <a:ext cx="1470025"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en-US" sz="2800" b="1" i="0" u="none" strike="noStrike" kern="0" cap="none" spc="0" normalizeH="0" baseline="0" noProof="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19" name="Rectangle 20">
            <a:extLst>
              <a:ext uri="{FF2B5EF4-FFF2-40B4-BE49-F238E27FC236}">
                <a16:creationId xmlns:a16="http://schemas.microsoft.com/office/drawing/2014/main" id="{65E9BA0C-BDE9-4E41-940E-2245B47307F4}"/>
              </a:ext>
            </a:extLst>
          </p:cNvPr>
          <p:cNvSpPr>
            <a:spLocks noChangeArrowheads="1"/>
          </p:cNvSpPr>
          <p:nvPr/>
        </p:nvSpPr>
        <p:spPr bwMode="gray">
          <a:xfrm>
            <a:off x="191927" y="2049377"/>
            <a:ext cx="4524375" cy="1600200"/>
          </a:xfrm>
          <a:prstGeom prst="rect">
            <a:avLst/>
          </a:prstGeom>
          <a:solidFill>
            <a:sysClr val="window" lastClr="FFFFFF"/>
          </a:solidFill>
          <a:ln w="25400" cap="flat" cmpd="sng" algn="ctr">
            <a:solidFill>
              <a:srgbClr val="8064A2"/>
            </a:solidFill>
            <a:prstDash val="solid"/>
            <a:headEnd/>
            <a:tailEnd/>
          </a:ln>
          <a:effectLst/>
        </p:spPr>
        <p:txBody>
          <a:bodyPr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a:defRPr sz="2800" b="1">
                <a:solidFill>
                  <a:schemeClr val="tx1"/>
                </a:solidFill>
                <a:latin typeface="Verdana" panose="020B0604030504040204" pitchFamily="34" charset="0"/>
                <a:ea typeface="微軟正黑體" panose="020B0604030504040204" pitchFamily="34" charset="-120"/>
              </a:defRPr>
            </a:lvl2pPr>
            <a:lvl3pPr>
              <a:defRPr sz="2800" b="1">
                <a:solidFill>
                  <a:schemeClr val="tx1"/>
                </a:solidFill>
                <a:latin typeface="Verdana" panose="020B0604030504040204" pitchFamily="34" charset="0"/>
                <a:ea typeface="微軟正黑體" panose="020B0604030504040204" pitchFamily="34" charset="-120"/>
              </a:defRPr>
            </a:lvl3pPr>
            <a:lvl4pPr>
              <a:defRPr sz="2800" b="1">
                <a:solidFill>
                  <a:schemeClr val="tx1"/>
                </a:solidFill>
                <a:latin typeface="Verdana" panose="020B0604030504040204" pitchFamily="34" charset="0"/>
                <a:ea typeface="微軟正黑體" panose="020B0604030504040204" pitchFamily="34" charset="-120"/>
              </a:defRPr>
            </a:lvl4pPr>
            <a:lvl5pPr>
              <a:defRPr sz="2800" b="1">
                <a:solidFill>
                  <a:schemeClr val="tx1"/>
                </a:solidFill>
                <a:latin typeface="Verdana" panose="020B0604030504040204" pitchFamily="34" charset="0"/>
                <a:ea typeface="微軟正黑體" panose="020B0604030504040204" pitchFamily="34" charset="-120"/>
              </a:defRPr>
            </a:lvl5pPr>
            <a:lvl6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一</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設某工業區污水處理廠下水水質標準為</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COD 480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mg/L</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SS 240 mg/L</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二</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設</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COD</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收費單價</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62.44</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/kg</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SS</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收費單價</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88.15</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/kg</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、水量</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6.3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公噸。</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三</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用戶未主動通知，查獲違規排放廢</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污</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水，並由本</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機構採樣檢測所得之水質結果：設</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COD 820 mg/L</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已逾下水水質標準。</a:t>
            </a:r>
            <a:endParaRPr kumimoji="0" lang="zh-TW" altLang="en-US" sz="28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endParaRPr>
          </a:p>
        </p:txBody>
      </p:sp>
      <p:sp>
        <p:nvSpPr>
          <p:cNvPr id="20" name="矩形 19">
            <a:extLst>
              <a:ext uri="{FF2B5EF4-FFF2-40B4-BE49-F238E27FC236}">
                <a16:creationId xmlns:a16="http://schemas.microsoft.com/office/drawing/2014/main" id="{DD31D2CC-C5BF-44C3-A563-79A46168A1EC}"/>
              </a:ext>
            </a:extLst>
          </p:cNvPr>
          <p:cNvSpPr/>
          <p:nvPr/>
        </p:nvSpPr>
        <p:spPr>
          <a:xfrm>
            <a:off x="199865" y="3836902"/>
            <a:ext cx="4542043" cy="1816100"/>
          </a:xfrm>
          <a:prstGeom prst="rect">
            <a:avLst/>
          </a:prstGeom>
          <a:solidFill>
            <a:sysClr val="window" lastClr="FFFFFF"/>
          </a:solidFill>
          <a:ln w="25400" cap="flat" cmpd="sng" algn="ctr">
            <a:solidFill>
              <a:srgbClr val="9BBB59"/>
            </a:solidFill>
            <a:prstDash val="solid"/>
          </a:ln>
          <a:effectLst/>
        </p:spPr>
        <p:txBody>
          <a:bodyPr wrap="square">
            <a:spAutoFit/>
          </a:bodyPr>
          <a:lstStyle/>
          <a:p>
            <a:pPr eaLnBrk="0" fontAlgn="base" hangingPunct="0">
              <a:spcBef>
                <a:spcPct val="0"/>
              </a:spcBef>
              <a:spcAft>
                <a:spcPct val="0"/>
              </a:spcAft>
              <a:defRPr/>
            </a:pP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違規</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使用費計收方式： </a:t>
            </a:r>
            <a:endPar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endParaRPr>
          </a:p>
          <a:p>
            <a:pPr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1</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、收費水質：</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COD 820 mg/L</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以水質分級費率表</a:t>
            </a:r>
            <a:r>
              <a:rPr lang="zh-TW"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第</a:t>
            </a:r>
            <a:r>
              <a:rPr lang="en-US"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4</a:t>
            </a:r>
            <a:r>
              <a:rPr lang="zh-TW"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級</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計</a:t>
            </a:r>
          </a:p>
          <a:p>
            <a:pPr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、收費日數：</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違規</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收費日數以</a:t>
            </a:r>
            <a:r>
              <a:rPr lang="en-US"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日</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計。</a:t>
            </a:r>
          </a:p>
          <a:p>
            <a:pPr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、收費水量：依第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20</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點第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1</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項第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款第</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目規定計</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r>
              <a:rPr lang="en-US"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62</a:t>
            </a:r>
            <a:r>
              <a:rPr lang="zh-TW" altLang="en-US"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公</a:t>
            </a:r>
            <a:endParaRPr lang="en-US"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endParaRPr>
          </a:p>
          <a:p>
            <a:pPr eaLnBrk="0" fontAlgn="base" hangingPunct="0">
              <a:spcBef>
                <a:spcPct val="0"/>
              </a:spcBef>
              <a:spcAft>
                <a:spcPct val="0"/>
              </a:spcAft>
              <a:defRPr/>
            </a:pPr>
            <a:r>
              <a:rPr lang="en-US" altLang="zh-TW" sz="1400" b="1"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   </a:t>
            </a:r>
            <a:r>
              <a:rPr lang="zh-TW" altLang="zh-TW" sz="1400" b="1" u="sng" kern="0" dirty="0">
                <a:solidFill>
                  <a:srgbClr val="FF0000"/>
                </a:solidFill>
                <a:latin typeface="標楷體" panose="03000509000000000000" pitchFamily="65" charset="-120"/>
                <a:ea typeface="微軟正黑體" panose="020B0604030504040204" pitchFamily="34" charset="-120"/>
                <a:cs typeface="Times New Roman" panose="02020603050405020304" pitchFamily="18" charset="0"/>
              </a:rPr>
              <a:t>噸</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(2</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日</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p>
          <a:p>
            <a:pPr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4</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違規</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使用費</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=COD</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項。</a:t>
            </a:r>
            <a:endPar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endParaRPr>
          </a:p>
          <a:p>
            <a:pPr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5</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、加計違規</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使用費</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=COD</a:t>
            </a:r>
            <a:r>
              <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項</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往前溯至一年內有違規紀錄</a:t>
            </a:r>
            <a:endPar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endParaRPr>
          </a:p>
          <a:p>
            <a:pPr eaLnBrk="0" fontAlgn="base" hangingPunct="0">
              <a:spcBef>
                <a:spcPct val="0"/>
              </a:spcBef>
              <a:spcAft>
                <a:spcPct val="0"/>
              </a:spcAft>
              <a:defRPr/>
            </a:pP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   </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，依所算金額以</a:t>
            </a:r>
            <a:r>
              <a:rPr lang="en-US"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3</a:t>
            </a:r>
            <a:r>
              <a:rPr lang="zh-TW" altLang="en-US"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rPr>
              <a:t>倍計。</a:t>
            </a:r>
            <a:endParaRPr lang="zh-TW" altLang="zh-TW" sz="1400" b="1" kern="0" dirty="0">
              <a:solidFill>
                <a:srgbClr val="000000"/>
              </a:solidFill>
              <a:latin typeface="標楷體" panose="03000509000000000000" pitchFamily="65" charset="-120"/>
              <a:ea typeface="微軟正黑體" panose="020B0604030504040204" pitchFamily="34" charset="-120"/>
              <a:cs typeface="Times New Roman" panose="02020603050405020304" pitchFamily="18" charset="0"/>
            </a:endParaRPr>
          </a:p>
        </p:txBody>
      </p:sp>
      <p:sp>
        <p:nvSpPr>
          <p:cNvPr id="21" name="Rectangle 21">
            <a:extLst>
              <a:ext uri="{FF2B5EF4-FFF2-40B4-BE49-F238E27FC236}">
                <a16:creationId xmlns:a16="http://schemas.microsoft.com/office/drawing/2014/main" id="{8BCF7FB5-5D29-4155-BB76-0E8889B80560}"/>
              </a:ext>
            </a:extLst>
          </p:cNvPr>
          <p:cNvSpPr>
            <a:spLocks noChangeArrowheads="1"/>
          </p:cNvSpPr>
          <p:nvPr/>
        </p:nvSpPr>
        <p:spPr bwMode="gray">
          <a:xfrm>
            <a:off x="153132" y="5653002"/>
            <a:ext cx="8679755" cy="954107"/>
          </a:xfrm>
          <a:prstGeom prst="rect">
            <a:avLst/>
          </a:prstGeom>
          <a:solidFill>
            <a:srgbClr val="F5FB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800" b="1">
                <a:solidFill>
                  <a:schemeClr val="tx1"/>
                </a:solidFill>
                <a:latin typeface="Verdana" panose="020B0604030504040204" pitchFamily="34" charset="0"/>
                <a:ea typeface="微軟正黑體" panose="020B0604030504040204" pitchFamily="34" charset="-120"/>
              </a:defRPr>
            </a:lvl1pPr>
            <a:lvl2pPr marL="742950" indent="-285750">
              <a:defRPr sz="2800" b="1">
                <a:solidFill>
                  <a:schemeClr val="tx1"/>
                </a:solidFill>
                <a:latin typeface="Verdana" panose="020B0604030504040204" pitchFamily="34" charset="0"/>
                <a:ea typeface="微軟正黑體" panose="020B0604030504040204" pitchFamily="34" charset="-120"/>
              </a:defRPr>
            </a:lvl2pPr>
            <a:lvl3pPr marL="1143000" indent="-228600">
              <a:defRPr sz="2800" b="1">
                <a:solidFill>
                  <a:schemeClr val="tx1"/>
                </a:solidFill>
                <a:latin typeface="Verdana" panose="020B0604030504040204" pitchFamily="34" charset="0"/>
                <a:ea typeface="微軟正黑體" panose="020B0604030504040204" pitchFamily="34" charset="-120"/>
              </a:defRPr>
            </a:lvl3pPr>
            <a:lvl4pPr marL="1600200" indent="-228600">
              <a:defRPr sz="2800" b="1">
                <a:solidFill>
                  <a:schemeClr val="tx1"/>
                </a:solidFill>
                <a:latin typeface="Verdana" panose="020B0604030504040204" pitchFamily="34" charset="0"/>
                <a:ea typeface="微軟正黑體" panose="020B0604030504040204" pitchFamily="34" charset="-120"/>
              </a:defRPr>
            </a:lvl4pPr>
            <a:lvl5pPr marL="2057400" indent="-228600">
              <a:defRPr sz="2800" b="1">
                <a:solidFill>
                  <a:schemeClr val="tx1"/>
                </a:solidFill>
                <a:latin typeface="Verdan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sz="2800" b="1">
                <a:solidFill>
                  <a:schemeClr val="tx1"/>
                </a:solidFill>
                <a:latin typeface="Verdana" panose="020B0604030504040204" pitchFamily="34" charset="0"/>
                <a:ea typeface="微軟正黑體" panose="020B0604030504040204" pitchFamily="34" charset="-12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違規使用費之計算：</a:t>
            </a:r>
            <a:r>
              <a:rPr kumimoji="0" lang="zh-TW" altLang="en-US" sz="1400" b="1" i="0" u="sng"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依水質水量分級費率計算公式</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zh-TW" altLang="en-US"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COD=[Cp</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0.25Cp×1.32</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0.25Cp×1.74</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(Ed</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1.5Cp)×2.3</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err="1">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Qw×Up</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/1000=</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4170.14</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4,170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第</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級</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endParaRPr kumimoji="0" lang="en-US" altLang="zh-TW" sz="600" b="1" i="0" u="none" strike="noStrike" kern="0" cap="none" spc="0" normalizeH="0" baseline="0" noProof="0" dirty="0">
              <a:ln>
                <a:noFill/>
              </a:ln>
              <a:solidFill>
                <a:prstClr val="black"/>
              </a:solidFill>
              <a:effectLst/>
              <a:uLnTx/>
              <a:uFillTx/>
              <a:latin typeface="Verdana" panose="020B0604030504040204" pitchFamily="34" charset="0"/>
              <a:ea typeface="微軟正黑體" panose="020B0604030504040204" pitchFamily="34" charset="-12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2</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、加計違規使用費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4,170*3=12,510</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endPar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3</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、本次違規使用費</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含加計</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之總額</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zh-TW" altLang="en-US"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 </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4,170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12,510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a:t>
            </a: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16,680</a:t>
            </a:r>
            <a:r>
              <a:rPr kumimoji="0" lang="zh-TW" altLang="en-US" sz="1400" b="1" i="0" u="none" strike="noStrike" kern="0" cap="none" spc="0" normalizeH="0" baseline="0" noProof="0" dirty="0">
                <a:ln>
                  <a:noFill/>
                </a:ln>
                <a:solidFill>
                  <a:srgbClr val="000000"/>
                </a:solidFill>
                <a:effectLst/>
                <a:uLnTx/>
                <a:uFillTx/>
                <a:latin typeface="標楷體" panose="03000509000000000000" pitchFamily="65" charset="-120"/>
                <a:ea typeface="微軟正黑體" panose="020B0604030504040204" pitchFamily="34" charset="-120"/>
                <a:cs typeface="Times New Roman" panose="02020603050405020304" pitchFamily="18" charset="0"/>
              </a:rPr>
              <a:t>元。</a:t>
            </a:r>
          </a:p>
        </p:txBody>
      </p:sp>
      <p:sp>
        <p:nvSpPr>
          <p:cNvPr id="22" name="文字方塊 21">
            <a:extLst>
              <a:ext uri="{FF2B5EF4-FFF2-40B4-BE49-F238E27FC236}">
                <a16:creationId xmlns:a16="http://schemas.microsoft.com/office/drawing/2014/main" id="{E6103EDA-0094-4C07-880A-112D72C58997}"/>
              </a:ext>
            </a:extLst>
          </p:cNvPr>
          <p:cNvSpPr txBox="1"/>
          <p:nvPr/>
        </p:nvSpPr>
        <p:spPr>
          <a:xfrm>
            <a:off x="222266" y="1527161"/>
            <a:ext cx="1173160" cy="46166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eaLnBrk="0" fontAlgn="base" hangingPunct="0">
              <a:spcBef>
                <a:spcPct val="0"/>
              </a:spcBef>
              <a:spcAft>
                <a:spcPct val="0"/>
              </a:spcAft>
              <a:defRPr/>
            </a:pPr>
            <a:r>
              <a:rPr kumimoji="1" lang="zh-TW" altLang="en-US" sz="2400" kern="0" dirty="0">
                <a:solidFill>
                  <a:srgbClr val="0000FF"/>
                </a:solidFill>
                <a:latin typeface="微軟正黑體" panose="020B0604030504040204" pitchFamily="34" charset="-120"/>
                <a:ea typeface="微軟正黑體" panose="020B0604030504040204" pitchFamily="34" charset="-120"/>
              </a:rPr>
              <a:t>範例一</a:t>
            </a:r>
          </a:p>
        </p:txBody>
      </p:sp>
      <p:sp>
        <p:nvSpPr>
          <p:cNvPr id="23" name="Rectangle 5">
            <a:extLst>
              <a:ext uri="{FF2B5EF4-FFF2-40B4-BE49-F238E27FC236}">
                <a16:creationId xmlns:a16="http://schemas.microsoft.com/office/drawing/2014/main" id="{C88F3EE0-FD49-43F8-B813-161595523884}"/>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23</a:t>
            </a:fld>
            <a:endParaRPr lang="en-US" altLang="zh-TW" sz="1400" b="1" dirty="0">
              <a:solidFill>
                <a:schemeClr val="bg1"/>
              </a:solidFill>
              <a:latin typeface="Calibri"/>
              <a:ea typeface="Gulim" pitchFamily="34" charset="-127"/>
            </a:endParaRPr>
          </a:p>
        </p:txBody>
      </p:sp>
    </p:spTree>
    <p:extLst>
      <p:ext uri="{BB962C8B-B14F-4D97-AF65-F5344CB8AC3E}">
        <p14:creationId xmlns:p14="http://schemas.microsoft.com/office/powerpoint/2010/main" val="28473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726F4D-6E19-48C0-BCD1-2B6CEC8D9D53}"/>
              </a:ext>
            </a:extLst>
          </p:cNvPr>
          <p:cNvSpPr/>
          <p:nvPr/>
        </p:nvSpPr>
        <p:spPr>
          <a:xfrm>
            <a:off x="484532" y="4833495"/>
            <a:ext cx="8353586"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2800" b="1" kern="0" spc="50" dirty="0">
                <a:ln w="11430"/>
                <a:solidFill>
                  <a:srgbClr val="1F497D">
                    <a:lumMod val="75000"/>
                  </a:srgbClr>
                </a:solidFill>
                <a:latin typeface="Microsoft YaHei" panose="020B0503020204020204" pitchFamily="34" charset="-122"/>
                <a:ea typeface="Microsoft YaHei" panose="020B0503020204020204" pitchFamily="34" charset="-122"/>
              </a:rPr>
              <a:t>歡迎利用本營運中心網頁查詢</a:t>
            </a:r>
            <a:endParaRPr lang="en-US" altLang="zh-TW" sz="2800" b="1" kern="0" spc="50" dirty="0">
              <a:ln w="11430"/>
              <a:solidFill>
                <a:srgbClr val="1F497D">
                  <a:lumMod val="75000"/>
                </a:srgbClr>
              </a:solidFill>
              <a:latin typeface="Microsoft YaHei" panose="020B0503020204020204" pitchFamily="34" charset="-122"/>
              <a:ea typeface="Microsoft YaHei" panose="020B0503020204020204" pitchFamily="34" charset="-122"/>
            </a:endParaRPr>
          </a:p>
          <a:p>
            <a:pPr algn="ctr">
              <a:defRPr/>
            </a:pPr>
            <a:r>
              <a:rPr lang="zh-TW" altLang="en-US" sz="2800" b="1" kern="0" spc="50" dirty="0">
                <a:ln w="11430"/>
                <a:solidFill>
                  <a:srgbClr val="1F497D">
                    <a:lumMod val="75000"/>
                  </a:srgbClr>
                </a:solidFill>
                <a:latin typeface="Microsoft YaHei" panose="020B0503020204020204" pitchFamily="34" charset="-122"/>
                <a:ea typeface="Microsoft YaHei" panose="020B0503020204020204" pitchFamily="34" charset="-122"/>
              </a:rPr>
              <a:t>水質、水量、污水費及申辦聯接、納管相關資訊</a:t>
            </a:r>
          </a:p>
        </p:txBody>
      </p:sp>
      <p:sp>
        <p:nvSpPr>
          <p:cNvPr id="4" name="矩形 3">
            <a:extLst>
              <a:ext uri="{FF2B5EF4-FFF2-40B4-BE49-F238E27FC236}">
                <a16:creationId xmlns:a16="http://schemas.microsoft.com/office/drawing/2014/main" id="{EC126179-C2BA-4753-8444-5F3572F69091}"/>
              </a:ext>
            </a:extLst>
          </p:cNvPr>
          <p:cNvSpPr/>
          <p:nvPr/>
        </p:nvSpPr>
        <p:spPr>
          <a:xfrm>
            <a:off x="484532" y="5916540"/>
            <a:ext cx="8174936" cy="861774"/>
          </a:xfrm>
          <a:prstGeom prst="rect">
            <a:avLst/>
          </a:prstGeom>
          <a:ln w="0"/>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lnSpc>
                <a:spcPts val="3000"/>
              </a:lnSpc>
              <a:defRPr/>
            </a:pPr>
            <a:r>
              <a:rPr lang="zh-TW" altLang="en-US" sz="2800" kern="0" dirty="0">
                <a:solidFill>
                  <a:schemeClr val="bg1">
                    <a:lumMod val="95000"/>
                  </a:schemeClr>
                </a:solidFill>
                <a:latin typeface="Arial Rounded MT Bold" panose="020F0704030504030204" pitchFamily="34" charset="0"/>
                <a:ea typeface="微軟正黑體" panose="020B0604030504040204" pitchFamily="34" charset="-120"/>
                <a:cs typeface="Tahoma" pitchFamily="34" charset="0"/>
              </a:rPr>
              <a:t>網址：</a:t>
            </a:r>
            <a:r>
              <a:rPr lang="en-US" altLang="zh-TW" sz="2800" dirty="0">
                <a:solidFill>
                  <a:schemeClr val="bg1">
                    <a:lumMod val="95000"/>
                  </a:schemeClr>
                </a:solidFill>
                <a:latin typeface="Arial Rounded MT Bold" panose="020F0704030504030204" pitchFamily="34" charset="0"/>
                <a:ea typeface="微軟正黑體" panose="020B0604030504040204" pitchFamily="34" charset="-120"/>
              </a:rPr>
              <a:t>http://dy.orzone.com.tw</a:t>
            </a:r>
          </a:p>
          <a:p>
            <a:pPr algn="ctr">
              <a:lnSpc>
                <a:spcPts val="3000"/>
              </a:lnSpc>
              <a:defRPr/>
            </a:pPr>
            <a:r>
              <a:rPr lang="en-US" altLang="zh-TW" sz="2800" dirty="0">
                <a:solidFill>
                  <a:schemeClr val="bg1">
                    <a:lumMod val="95000"/>
                  </a:schemeClr>
                </a:solidFill>
                <a:latin typeface="Arial Rounded MT Bold" panose="020F0704030504030204" pitchFamily="34" charset="0"/>
                <a:ea typeface="微軟正黑體" panose="020B0604030504040204" pitchFamily="34" charset="-120"/>
              </a:rPr>
              <a:t> </a:t>
            </a:r>
            <a:r>
              <a:rPr lang="zh-TW" altLang="en-US" sz="2800" dirty="0">
                <a:solidFill>
                  <a:schemeClr val="bg1">
                    <a:lumMod val="95000"/>
                  </a:schemeClr>
                </a:solidFill>
                <a:latin typeface="Arial Rounded MT Bold" panose="020F0704030504030204" pitchFamily="34" charset="0"/>
                <a:ea typeface="微軟正黑體" panose="020B0604030504040204" pitchFamily="34" charset="-120"/>
              </a:rPr>
              <a:t>服務電話：</a:t>
            </a:r>
            <a:r>
              <a:rPr lang="en-US" altLang="zh-TW" sz="2800" dirty="0">
                <a:solidFill>
                  <a:schemeClr val="bg1">
                    <a:lumMod val="95000"/>
                  </a:schemeClr>
                </a:solidFill>
                <a:latin typeface="Arial Rounded MT Bold" panose="020F0704030504030204" pitchFamily="34" charset="0"/>
                <a:ea typeface="微軟正黑體" panose="020B0604030504040204" pitchFamily="34" charset="-120"/>
              </a:rPr>
              <a:t>03-3866351</a:t>
            </a:r>
            <a:r>
              <a:rPr lang="zh-TW" altLang="en-US" sz="2800" dirty="0">
                <a:solidFill>
                  <a:schemeClr val="bg1">
                    <a:lumMod val="95000"/>
                  </a:schemeClr>
                </a:solidFill>
                <a:latin typeface="Arial Rounded MT Bold" panose="020F0704030504030204" pitchFamily="34" charset="0"/>
                <a:ea typeface="微軟正黑體" panose="020B0604030504040204" pitchFamily="34" charset="-120"/>
              </a:rPr>
              <a:t>　傳真：</a:t>
            </a:r>
            <a:r>
              <a:rPr lang="en-US" altLang="zh-TW" sz="2800" dirty="0">
                <a:solidFill>
                  <a:schemeClr val="bg1">
                    <a:lumMod val="95000"/>
                  </a:schemeClr>
                </a:solidFill>
                <a:latin typeface="Arial Rounded MT Bold" panose="020F0704030504030204" pitchFamily="34" charset="0"/>
                <a:ea typeface="微軟正黑體" panose="020B0604030504040204" pitchFamily="34" charset="-120"/>
              </a:rPr>
              <a:t>03-3860643</a:t>
            </a:r>
          </a:p>
        </p:txBody>
      </p:sp>
      <p:sp>
        <p:nvSpPr>
          <p:cNvPr id="5" name="Rectangle 3">
            <a:extLst>
              <a:ext uri="{FF2B5EF4-FFF2-40B4-BE49-F238E27FC236}">
                <a16:creationId xmlns:a16="http://schemas.microsoft.com/office/drawing/2014/main" id="{FA4234AF-00E3-43E9-AC64-6C92E4852303}"/>
              </a:ext>
            </a:extLst>
          </p:cNvPr>
          <p:cNvSpPr>
            <a:spLocks noChangeArrowheads="1"/>
          </p:cNvSpPr>
          <p:nvPr/>
        </p:nvSpPr>
        <p:spPr bwMode="auto">
          <a:xfrm>
            <a:off x="854779" y="2729107"/>
            <a:ext cx="402538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Blip>
                <a:blip r:embed="rId2"/>
              </a:buBlip>
              <a:defRPr kumimoji="1" sz="3200" b="1">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80000"/>
              <a:buFont typeface="Wingdings" panose="05000000000000000000" pitchFamily="2" charset="2"/>
              <a:buChar char="¨"/>
              <a:defRPr kumimoji="1" sz="2800" b="1">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bg2"/>
              </a:buClr>
              <a:buSzPct val="65000"/>
              <a:buFont typeface="Wingdings" panose="05000000000000000000" pitchFamily="2" charset="2"/>
              <a:buChar char="n"/>
              <a:defRPr kumimoji="1" sz="2400" b="1">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
              <a:defRPr kumimoji="1" sz="2000" b="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bg2"/>
              </a:buClr>
              <a:buFont typeface="Wingdings" panose="05000000000000000000" pitchFamily="2" charset="2"/>
              <a:buChar char="§"/>
              <a:defRPr kumimoji="1" sz="2000" b="1">
                <a:solidFill>
                  <a:schemeClr val="tx1"/>
                </a:solidFill>
                <a:latin typeface="Arial" panose="020B0604020202020204" pitchFamily="34" charset="0"/>
                <a:ea typeface="標楷體" panose="03000509000000000000" pitchFamily="65"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b="1">
                <a:solidFill>
                  <a:schemeClr val="tx1"/>
                </a:solidFill>
                <a:latin typeface="Arial" panose="020B0604020202020204" pitchFamily="34" charset="0"/>
                <a:ea typeface="標楷體" panose="03000509000000000000" pitchFamily="65"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b="1">
                <a:solidFill>
                  <a:schemeClr val="tx1"/>
                </a:solidFill>
                <a:latin typeface="Arial" panose="020B0604020202020204" pitchFamily="34" charset="0"/>
                <a:ea typeface="標楷體" panose="03000509000000000000" pitchFamily="65"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b="1">
                <a:solidFill>
                  <a:schemeClr val="tx1"/>
                </a:solidFill>
                <a:latin typeface="Arial" panose="020B0604020202020204" pitchFamily="34" charset="0"/>
                <a:ea typeface="標楷體" panose="03000509000000000000" pitchFamily="65"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b="1">
                <a:solidFill>
                  <a:schemeClr val="tx1"/>
                </a:solidFill>
                <a:latin typeface="Arial" panose="020B0604020202020204" pitchFamily="34" charset="0"/>
                <a:ea typeface="標楷體" panose="03000509000000000000" pitchFamily="65" charset="-120"/>
              </a:defRPr>
            </a:lvl9pPr>
          </a:lstStyle>
          <a:p>
            <a:pPr>
              <a:buClr>
                <a:srgbClr val="EEECE1"/>
              </a:buClr>
              <a:buFont typeface="Wingdings" panose="05000000000000000000" pitchFamily="2" charset="2"/>
              <a:buNone/>
              <a:defRPr/>
            </a:pPr>
            <a:r>
              <a:rPr lang="zh-TW" altLang="en-US" sz="5000" i="1" dirty="0">
                <a:solidFill>
                  <a:srgbClr val="1F497D">
                    <a:lumMod val="75000"/>
                  </a:srgbClr>
                </a:solidFill>
                <a:effectLst>
                  <a:outerShdw blurRad="38100" dist="38100" dir="2700000" algn="tl">
                    <a:srgbClr val="C0C0C0"/>
                  </a:outerShdw>
                </a:effectLst>
                <a:latin typeface="標楷體" panose="03000509000000000000" pitchFamily="65" charset="-120"/>
              </a:rPr>
              <a:t>簡 報 完 畢</a:t>
            </a:r>
            <a:endParaRPr lang="en-US" altLang="zh-TW" sz="5000" i="1" dirty="0">
              <a:solidFill>
                <a:srgbClr val="1F497D">
                  <a:lumMod val="75000"/>
                </a:srgbClr>
              </a:solidFill>
              <a:effectLst>
                <a:outerShdw blurRad="38100" dist="38100" dir="2700000" algn="tl">
                  <a:srgbClr val="C0C0C0"/>
                </a:outerShdw>
              </a:effectLst>
              <a:latin typeface="標楷體" panose="03000509000000000000" pitchFamily="65" charset="-120"/>
            </a:endParaRPr>
          </a:p>
          <a:p>
            <a:pPr>
              <a:buClr>
                <a:srgbClr val="EEECE1"/>
              </a:buClr>
              <a:buFont typeface="Wingdings" panose="05000000000000000000" pitchFamily="2" charset="2"/>
              <a:buNone/>
              <a:defRPr/>
            </a:pPr>
            <a:r>
              <a:rPr lang="zh-TW" altLang="en-US" sz="5000" i="1" dirty="0">
                <a:solidFill>
                  <a:srgbClr val="1F497D">
                    <a:lumMod val="75000"/>
                  </a:srgbClr>
                </a:solidFill>
                <a:effectLst>
                  <a:outerShdw blurRad="38100" dist="38100" dir="2700000" algn="tl">
                    <a:srgbClr val="C0C0C0"/>
                  </a:outerShdw>
                </a:effectLst>
                <a:latin typeface="標楷體" panose="03000509000000000000" pitchFamily="65" charset="-120"/>
              </a:rPr>
              <a:t>敬 請 指 教</a:t>
            </a:r>
          </a:p>
        </p:txBody>
      </p:sp>
      <p:pic>
        <p:nvPicPr>
          <p:cNvPr id="15" name="圖片 14">
            <a:extLst>
              <a:ext uri="{FF2B5EF4-FFF2-40B4-BE49-F238E27FC236}">
                <a16:creationId xmlns:a16="http://schemas.microsoft.com/office/drawing/2014/main" id="{19CFB7B0-5C87-4623-8261-8364F35E293F}"/>
              </a:ext>
            </a:extLst>
          </p:cNvPr>
          <p:cNvPicPr>
            <a:picLocks noChangeAspect="1"/>
          </p:cNvPicPr>
          <p:nvPr/>
        </p:nvPicPr>
        <p:blipFill rotWithShape="1">
          <a:blip r:embed="rId3"/>
          <a:srcRect l="18449" t="6691" r="19463" b="35426"/>
          <a:stretch/>
        </p:blipFill>
        <p:spPr>
          <a:xfrm>
            <a:off x="230377" y="399829"/>
            <a:ext cx="4025382" cy="2110953"/>
          </a:xfrm>
          <a:prstGeom prst="rect">
            <a:avLst/>
          </a:prstGeom>
        </p:spPr>
      </p:pic>
      <p:pic>
        <p:nvPicPr>
          <p:cNvPr id="17" name="圖片 16">
            <a:extLst>
              <a:ext uri="{FF2B5EF4-FFF2-40B4-BE49-F238E27FC236}">
                <a16:creationId xmlns:a16="http://schemas.microsoft.com/office/drawing/2014/main" id="{20DBF1FB-8475-43D8-9E49-92349654EB02}"/>
              </a:ext>
            </a:extLst>
          </p:cNvPr>
          <p:cNvPicPr>
            <a:picLocks noChangeAspect="1"/>
          </p:cNvPicPr>
          <p:nvPr/>
        </p:nvPicPr>
        <p:blipFill rotWithShape="1">
          <a:blip r:embed="rId4"/>
          <a:srcRect l="18461" t="7363" r="41709" b="4921"/>
          <a:stretch/>
        </p:blipFill>
        <p:spPr>
          <a:xfrm>
            <a:off x="4961291" y="292048"/>
            <a:ext cx="3536665" cy="4381275"/>
          </a:xfrm>
          <a:prstGeom prst="rect">
            <a:avLst/>
          </a:prstGeom>
        </p:spPr>
      </p:pic>
    </p:spTree>
    <p:extLst>
      <p:ext uri="{BB962C8B-B14F-4D97-AF65-F5344CB8AC3E}">
        <p14:creationId xmlns:p14="http://schemas.microsoft.com/office/powerpoint/2010/main" val="32037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0668" y="3190461"/>
            <a:ext cx="5689116" cy="1659835"/>
          </a:xfrm>
        </p:spPr>
        <p:txBody>
          <a:bodyPr rtlCol="0">
            <a:normAutofit/>
          </a:bodyPr>
          <a:lstStyle/>
          <a:p>
            <a:r>
              <a:rPr lang="zh-TW" altLang="en-US" sz="4000" dirty="0"/>
              <a:t>一、聯接使用證明展延</a:t>
            </a:r>
            <a:endParaRPr lang="en-US" altLang="zh-TW" sz="4000" dirty="0">
              <a:latin typeface="Microsoft JhengHei UI" panose="020B0604030504040204" pitchFamily="34" charset="-120"/>
              <a:ea typeface="Microsoft JhengHei UI" panose="020B0604030504040204" pitchFamily="34" charset="-120"/>
            </a:endParaRPr>
          </a:p>
        </p:txBody>
      </p:sp>
      <p:sp>
        <p:nvSpPr>
          <p:cNvPr id="3" name="Rectangle 5">
            <a:extLst>
              <a:ext uri="{FF2B5EF4-FFF2-40B4-BE49-F238E27FC236}">
                <a16:creationId xmlns:a16="http://schemas.microsoft.com/office/drawing/2014/main" id="{3F2E458C-722F-45B3-A2DE-218BFFF43A68}"/>
              </a:ext>
            </a:extLst>
          </p:cNvPr>
          <p:cNvSpPr>
            <a:spLocks noChangeArrowheads="1"/>
          </p:cNvSpPr>
          <p:nvPr/>
        </p:nvSpPr>
        <p:spPr bwMode="gray">
          <a:xfrm>
            <a:off x="8778968" y="6533657"/>
            <a:ext cx="276037"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accent4">
                    <a:lumMod val="50000"/>
                  </a:schemeClr>
                </a:solidFill>
                <a:latin typeface="Calibri"/>
                <a:ea typeface="Gulim" pitchFamily="34" charset="-127"/>
              </a:rPr>
              <a:pPr algn="ctr"/>
              <a:t>3</a:t>
            </a:fld>
            <a:endParaRPr lang="en-US" altLang="zh-TW" sz="1400" b="1" dirty="0">
              <a:solidFill>
                <a:schemeClr val="accent4">
                  <a:lumMod val="50000"/>
                </a:schemeClr>
              </a:solidFill>
              <a:latin typeface="Calibri"/>
              <a:ea typeface="Gulim" pitchFamily="34" charset="-127"/>
            </a:endParaRP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33B91376-D473-4F20-9342-8F2A9503FD5D}"/>
              </a:ext>
            </a:extLst>
          </p:cNvPr>
          <p:cNvGrpSpPr/>
          <p:nvPr/>
        </p:nvGrpSpPr>
        <p:grpSpPr>
          <a:xfrm>
            <a:off x="476912" y="975519"/>
            <a:ext cx="1404063" cy="500440"/>
            <a:chOff x="514035" y="1916834"/>
            <a:chExt cx="1404063" cy="500440"/>
          </a:xfrm>
        </p:grpSpPr>
        <p:sp>
          <p:nvSpPr>
            <p:cNvPr id="5" name="îšḻiḓê">
              <a:extLst>
                <a:ext uri="{FF2B5EF4-FFF2-40B4-BE49-F238E27FC236}">
                  <a16:creationId xmlns:a16="http://schemas.microsoft.com/office/drawing/2014/main" id="{C386E060-3A7F-4E38-90D1-603174628AE6}"/>
                </a:ext>
              </a:extLst>
            </p:cNvPr>
            <p:cNvSpPr/>
            <p:nvPr/>
          </p:nvSpPr>
          <p:spPr>
            <a:xfrm>
              <a:off x="514152" y="1916834"/>
              <a:ext cx="1393231" cy="500440"/>
            </a:xfrm>
            <a:prstGeom prst="rect">
              <a:avLst/>
            </a:prstGeom>
            <a:noFill/>
            <a:ln w="38100" cap="flat" cmpd="sng" algn="ctr">
              <a:solidFill>
                <a:srgbClr val="2376B7"/>
              </a:solidFill>
              <a:prstDash val="solid"/>
              <a:miter lim="800000"/>
            </a:ln>
            <a:effectLst/>
          </p:spPr>
          <p:txBody>
            <a:bodyPr wrap="square" tIns="1800000" anchor="t" anchorCtr="1">
              <a:normAutofit fontScale="25000" lnSpcReduction="20000"/>
            </a:bodyPr>
            <a:lstStyle/>
            <a:p>
              <a:pPr algn="ctr">
                <a:lnSpc>
                  <a:spcPct val="120000"/>
                </a:lnSpc>
                <a:defRPr/>
              </a:pPr>
              <a:endParaRPr lang="zh-CN" altLang="en-US" sz="1050" kern="0" dirty="0">
                <a:solidFill>
                  <a:srgbClr val="000000">
                    <a:lumMod val="100000"/>
                  </a:srgbClr>
                </a:solidFill>
                <a:latin typeface="Arial"/>
                <a:ea typeface="微软雅黑"/>
              </a:endParaRPr>
            </a:p>
          </p:txBody>
        </p:sp>
        <p:sp>
          <p:nvSpPr>
            <p:cNvPr id="6" name="islîde">
              <a:extLst>
                <a:ext uri="{FF2B5EF4-FFF2-40B4-BE49-F238E27FC236}">
                  <a16:creationId xmlns:a16="http://schemas.microsoft.com/office/drawing/2014/main" id="{4131D08B-2B81-47A1-8349-434E1582FC87}"/>
                </a:ext>
              </a:extLst>
            </p:cNvPr>
            <p:cNvSpPr/>
            <p:nvPr/>
          </p:nvSpPr>
          <p:spPr>
            <a:xfrm rot="5400000">
              <a:off x="715943" y="1715043"/>
              <a:ext cx="139118" cy="542699"/>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kern="0">
                <a:solidFill>
                  <a:srgbClr val="FFFFFF"/>
                </a:solidFill>
                <a:latin typeface="Arial"/>
                <a:ea typeface="微软雅黑"/>
              </a:endParaRPr>
            </a:p>
          </p:txBody>
        </p:sp>
        <p:sp>
          <p:nvSpPr>
            <p:cNvPr id="7" name="îŝļïḓè">
              <a:extLst>
                <a:ext uri="{FF2B5EF4-FFF2-40B4-BE49-F238E27FC236}">
                  <a16:creationId xmlns:a16="http://schemas.microsoft.com/office/drawing/2014/main" id="{751E336E-ADF5-4716-83F2-2C2E03C4144C}"/>
                </a:ext>
              </a:extLst>
            </p:cNvPr>
            <p:cNvSpPr/>
            <p:nvPr/>
          </p:nvSpPr>
          <p:spPr>
            <a:xfrm rot="16200000">
              <a:off x="1539669" y="2049560"/>
              <a:ext cx="150057" cy="585372"/>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kern="0">
                <a:solidFill>
                  <a:srgbClr val="FFFFFF"/>
                </a:solidFill>
                <a:latin typeface="Arial"/>
                <a:ea typeface="微软雅黑"/>
              </a:endParaRPr>
            </a:p>
          </p:txBody>
        </p:sp>
        <p:sp>
          <p:nvSpPr>
            <p:cNvPr id="8" name="íṧliḓè">
              <a:extLst>
                <a:ext uri="{FF2B5EF4-FFF2-40B4-BE49-F238E27FC236}">
                  <a16:creationId xmlns:a16="http://schemas.microsoft.com/office/drawing/2014/main" id="{F252DCD9-DE62-4FFF-810C-0DF5EE07AC4F}"/>
                </a:ext>
              </a:extLst>
            </p:cNvPr>
            <p:cNvSpPr txBox="1"/>
            <p:nvPr/>
          </p:nvSpPr>
          <p:spPr>
            <a:xfrm rot="18969360">
              <a:off x="514035" y="1926817"/>
              <a:ext cx="279141" cy="66207"/>
            </a:xfrm>
            <a:prstGeom prst="rect">
              <a:avLst/>
            </a:prstGeom>
            <a:noFill/>
          </p:spPr>
          <p:txBody>
            <a:bodyPr wrap="none">
              <a:normAutofit fontScale="25000" lnSpcReduction="20000"/>
            </a:bodyPr>
            <a:lstStyle/>
            <a:p>
              <a:pPr algn="ctr">
                <a:defRPr/>
              </a:pPr>
              <a:endParaRPr lang="en-US" altLang="zh-CN" sz="2000" b="1" kern="0" dirty="0">
                <a:solidFill>
                  <a:srgbClr val="FFFFFF"/>
                </a:solidFill>
                <a:latin typeface="Arial"/>
                <a:ea typeface="微软雅黑" panose="020B0503020204020204" pitchFamily="34" charset="-122"/>
              </a:endParaRPr>
            </a:p>
          </p:txBody>
        </p:sp>
        <p:sp>
          <p:nvSpPr>
            <p:cNvPr id="9" name="文字方塊 8">
              <a:extLst>
                <a:ext uri="{FF2B5EF4-FFF2-40B4-BE49-F238E27FC236}">
                  <a16:creationId xmlns:a16="http://schemas.microsoft.com/office/drawing/2014/main" id="{5C930753-50C7-4F17-8310-49ACC24E0D13}"/>
                </a:ext>
              </a:extLst>
            </p:cNvPr>
            <p:cNvSpPr txBox="1"/>
            <p:nvPr/>
          </p:nvSpPr>
          <p:spPr>
            <a:xfrm>
              <a:off x="787915" y="1939898"/>
              <a:ext cx="1130183" cy="461665"/>
            </a:xfrm>
            <a:prstGeom prst="rect">
              <a:avLst/>
            </a:prstGeom>
            <a:noFill/>
          </p:spPr>
          <p:txBody>
            <a:bodyPr wrap="square" rtlCol="0">
              <a:spAutoFit/>
            </a:bodyPr>
            <a:lstStyle/>
            <a:p>
              <a:r>
                <a:rPr altLang="en-US" sz="2400" b="1" dirty="0">
                  <a:solidFill>
                    <a:srgbClr val="2376B7"/>
                  </a:solidFill>
                  <a:latin typeface="Microsoft YaHei" panose="020B0503020204020204" pitchFamily="34" charset="-122"/>
                  <a:ea typeface="Microsoft YaHei" panose="020B0503020204020204" pitchFamily="34" charset="-122"/>
                </a:rPr>
                <a:t>緣由</a:t>
              </a:r>
            </a:p>
          </p:txBody>
        </p:sp>
      </p:grpSp>
      <p:grpSp>
        <p:nvGrpSpPr>
          <p:cNvPr id="11" name="群組 10">
            <a:extLst>
              <a:ext uri="{FF2B5EF4-FFF2-40B4-BE49-F238E27FC236}">
                <a16:creationId xmlns:a16="http://schemas.microsoft.com/office/drawing/2014/main" id="{D0AF3387-0A8F-42A8-88A7-C689C508B25D}"/>
              </a:ext>
            </a:extLst>
          </p:cNvPr>
          <p:cNvGrpSpPr/>
          <p:nvPr/>
        </p:nvGrpSpPr>
        <p:grpSpPr>
          <a:xfrm>
            <a:off x="466197" y="2558377"/>
            <a:ext cx="1404063" cy="500440"/>
            <a:chOff x="514035" y="1916834"/>
            <a:chExt cx="1404063" cy="500440"/>
          </a:xfrm>
        </p:grpSpPr>
        <p:sp>
          <p:nvSpPr>
            <p:cNvPr id="12" name="îšḻiḓê">
              <a:extLst>
                <a:ext uri="{FF2B5EF4-FFF2-40B4-BE49-F238E27FC236}">
                  <a16:creationId xmlns:a16="http://schemas.microsoft.com/office/drawing/2014/main" id="{388A2673-83D8-4440-8513-348C6768E7C8}"/>
                </a:ext>
              </a:extLst>
            </p:cNvPr>
            <p:cNvSpPr/>
            <p:nvPr/>
          </p:nvSpPr>
          <p:spPr>
            <a:xfrm>
              <a:off x="514152" y="1916834"/>
              <a:ext cx="1393231" cy="500440"/>
            </a:xfrm>
            <a:prstGeom prst="rect">
              <a:avLst/>
            </a:prstGeom>
            <a:noFill/>
            <a:ln w="38100" cap="flat" cmpd="sng" algn="ctr">
              <a:solidFill>
                <a:srgbClr val="2376B7"/>
              </a:solidFill>
              <a:prstDash val="solid"/>
              <a:miter lim="800000"/>
            </a:ln>
            <a:effectLst/>
          </p:spPr>
          <p:txBody>
            <a:bodyPr wrap="square" tIns="1800000" anchor="t" anchorCtr="1">
              <a:normAutofit fontScale="25000" lnSpcReduction="20000"/>
            </a:bodyPr>
            <a:lstStyle/>
            <a:p>
              <a:pPr algn="ctr">
                <a:lnSpc>
                  <a:spcPct val="120000"/>
                </a:lnSpc>
                <a:defRPr/>
              </a:pPr>
              <a:endParaRPr lang="zh-CN" altLang="en-US" sz="1050" kern="0" dirty="0">
                <a:solidFill>
                  <a:srgbClr val="000000">
                    <a:lumMod val="100000"/>
                  </a:srgbClr>
                </a:solidFill>
                <a:latin typeface="Arial"/>
                <a:ea typeface="微软雅黑"/>
              </a:endParaRPr>
            </a:p>
          </p:txBody>
        </p:sp>
        <p:sp>
          <p:nvSpPr>
            <p:cNvPr id="13" name="islîde">
              <a:extLst>
                <a:ext uri="{FF2B5EF4-FFF2-40B4-BE49-F238E27FC236}">
                  <a16:creationId xmlns:a16="http://schemas.microsoft.com/office/drawing/2014/main" id="{FEE189BD-33B4-4061-BCB9-F2DDA9D9A9BB}"/>
                </a:ext>
              </a:extLst>
            </p:cNvPr>
            <p:cNvSpPr/>
            <p:nvPr/>
          </p:nvSpPr>
          <p:spPr>
            <a:xfrm rot="5400000">
              <a:off x="715943" y="1715043"/>
              <a:ext cx="139118" cy="542699"/>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lang="zh-TW" altLang="en-US" kern="0">
                <a:solidFill>
                  <a:srgbClr val="FFFFFF"/>
                </a:solidFill>
                <a:latin typeface="Arial"/>
                <a:ea typeface="微软雅黑"/>
              </a:endParaRPr>
            </a:p>
          </p:txBody>
        </p:sp>
        <p:sp>
          <p:nvSpPr>
            <p:cNvPr id="14" name="îŝļïḓè">
              <a:extLst>
                <a:ext uri="{FF2B5EF4-FFF2-40B4-BE49-F238E27FC236}">
                  <a16:creationId xmlns:a16="http://schemas.microsoft.com/office/drawing/2014/main" id="{A936A80E-A01E-4CD8-B352-19A7ED868AE6}"/>
                </a:ext>
              </a:extLst>
            </p:cNvPr>
            <p:cNvSpPr/>
            <p:nvPr/>
          </p:nvSpPr>
          <p:spPr>
            <a:xfrm rot="16200000">
              <a:off x="1539669" y="2049560"/>
              <a:ext cx="150057" cy="585372"/>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lang="zh-TW" altLang="en-US" kern="0">
                <a:solidFill>
                  <a:srgbClr val="FFFFFF"/>
                </a:solidFill>
                <a:latin typeface="Arial"/>
                <a:ea typeface="微软雅黑"/>
              </a:endParaRPr>
            </a:p>
          </p:txBody>
        </p:sp>
        <p:sp>
          <p:nvSpPr>
            <p:cNvPr id="15" name="íṧliḓè">
              <a:extLst>
                <a:ext uri="{FF2B5EF4-FFF2-40B4-BE49-F238E27FC236}">
                  <a16:creationId xmlns:a16="http://schemas.microsoft.com/office/drawing/2014/main" id="{81F78104-DA11-4E0A-9B86-9B4DEB583752}"/>
                </a:ext>
              </a:extLst>
            </p:cNvPr>
            <p:cNvSpPr txBox="1"/>
            <p:nvPr/>
          </p:nvSpPr>
          <p:spPr>
            <a:xfrm rot="18969360">
              <a:off x="514035" y="1926817"/>
              <a:ext cx="279141" cy="66207"/>
            </a:xfrm>
            <a:prstGeom prst="rect">
              <a:avLst/>
            </a:prstGeom>
            <a:noFill/>
          </p:spPr>
          <p:txBody>
            <a:bodyPr wrap="none">
              <a:normAutofit fontScale="25000" lnSpcReduction="20000"/>
            </a:bodyPr>
            <a:lstStyle/>
            <a:p>
              <a:pPr algn="ctr">
                <a:defRPr/>
              </a:pPr>
              <a:endParaRPr lang="en-US" altLang="zh-CN" sz="2000" b="1" kern="0" dirty="0">
                <a:solidFill>
                  <a:srgbClr val="FFFFFF"/>
                </a:solidFill>
                <a:latin typeface="Arial"/>
                <a:ea typeface="微软雅黑" panose="020B0503020204020204" pitchFamily="34" charset="-122"/>
              </a:endParaRPr>
            </a:p>
          </p:txBody>
        </p:sp>
        <p:sp>
          <p:nvSpPr>
            <p:cNvPr id="16" name="文字方塊 15">
              <a:extLst>
                <a:ext uri="{FF2B5EF4-FFF2-40B4-BE49-F238E27FC236}">
                  <a16:creationId xmlns:a16="http://schemas.microsoft.com/office/drawing/2014/main" id="{08AB825B-F928-41F3-9E1D-5AC22FDB1758}"/>
                </a:ext>
              </a:extLst>
            </p:cNvPr>
            <p:cNvSpPr txBox="1"/>
            <p:nvPr/>
          </p:nvSpPr>
          <p:spPr>
            <a:xfrm>
              <a:off x="787915" y="1939898"/>
              <a:ext cx="1130183" cy="461665"/>
            </a:xfrm>
            <a:prstGeom prst="rect">
              <a:avLst/>
            </a:prstGeom>
            <a:noFill/>
          </p:spPr>
          <p:txBody>
            <a:bodyPr wrap="square" rtlCol="0">
              <a:spAutoFit/>
            </a:bodyPr>
            <a:lstStyle/>
            <a:p>
              <a:r>
                <a:rPr lang="zh-TW" altLang="en-US" sz="2400" b="1" dirty="0">
                  <a:solidFill>
                    <a:srgbClr val="2376B7"/>
                  </a:solidFill>
                  <a:latin typeface="Microsoft YaHei" panose="020B0503020204020204" pitchFamily="34" charset="-122"/>
                  <a:ea typeface="Microsoft YaHei" panose="020B0503020204020204" pitchFamily="34" charset="-122"/>
                </a:rPr>
                <a:t>法規</a:t>
              </a:r>
            </a:p>
          </p:txBody>
        </p:sp>
      </p:grpSp>
      <p:sp>
        <p:nvSpPr>
          <p:cNvPr id="17" name="Rectangle 2">
            <a:extLst>
              <a:ext uri="{FF2B5EF4-FFF2-40B4-BE49-F238E27FC236}">
                <a16:creationId xmlns:a16="http://schemas.microsoft.com/office/drawing/2014/main" id="{0C3A5114-D6CE-4F3B-9B60-E4468EDEA02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1" name="文字方塊 20">
            <a:extLst>
              <a:ext uri="{FF2B5EF4-FFF2-40B4-BE49-F238E27FC236}">
                <a16:creationId xmlns:a16="http://schemas.microsoft.com/office/drawing/2014/main" id="{FF8C093D-2843-4C49-B676-DE42450110A9}"/>
              </a:ext>
            </a:extLst>
          </p:cNvPr>
          <p:cNvSpPr txBox="1"/>
          <p:nvPr/>
        </p:nvSpPr>
        <p:spPr>
          <a:xfrm>
            <a:off x="399168" y="1531181"/>
            <a:ext cx="7217957" cy="1015663"/>
          </a:xfrm>
          <a:prstGeom prst="rect">
            <a:avLst/>
          </a:prstGeom>
          <a:noFill/>
        </p:spPr>
        <p:txBody>
          <a:bodyPr wrap="square">
            <a:spAutoFit/>
          </a:bodyPr>
          <a:lstStyle/>
          <a:p>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「工業區用戶申請污水納管或聯接使用查檢作業程序」於</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日公告修訂後實施，公告前已取得聯接之廠商倘至今皆無申辦展延或變更者，其聯接證明將於</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日到期。</a:t>
            </a:r>
            <a:endParaRPr lang="zh-TW" altLang="en-US" sz="2000" dirty="0">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E46C4706-FCE4-40FC-A0A4-6B5E33EEECC5}"/>
              </a:ext>
            </a:extLst>
          </p:cNvPr>
          <p:cNvSpPr txBox="1"/>
          <p:nvPr/>
        </p:nvSpPr>
        <p:spPr>
          <a:xfrm>
            <a:off x="1406106" y="65051"/>
            <a:ext cx="4572000" cy="523220"/>
          </a:xfrm>
          <a:prstGeom prst="rect">
            <a:avLst/>
          </a:prstGeom>
          <a:noFill/>
        </p:spPr>
        <p:txBody>
          <a:bodyPr wrap="square">
            <a:spAutoFit/>
          </a:bodyPr>
          <a:lstStyle/>
          <a:p>
            <a:r>
              <a:rPr lang="zh-TW" altLang="en-US" sz="2800" dirty="0">
                <a:solidFill>
                  <a:schemeClr val="bg1"/>
                </a:solidFill>
                <a:latin typeface="微軟正黑體" panose="020B0604030504040204" pitchFamily="34" charset="-120"/>
                <a:ea typeface="微軟正黑體" panose="020B0604030504040204" pitchFamily="34" charset="-120"/>
              </a:rPr>
              <a:t>一    聯接使用證明展延</a:t>
            </a:r>
          </a:p>
        </p:txBody>
      </p:sp>
      <p:sp>
        <p:nvSpPr>
          <p:cNvPr id="25" name="文字方塊 24">
            <a:extLst>
              <a:ext uri="{FF2B5EF4-FFF2-40B4-BE49-F238E27FC236}">
                <a16:creationId xmlns:a16="http://schemas.microsoft.com/office/drawing/2014/main" id="{8AC9E424-293F-4444-BBE8-11984DAB59CE}"/>
              </a:ext>
            </a:extLst>
          </p:cNvPr>
          <p:cNvSpPr txBox="1"/>
          <p:nvPr/>
        </p:nvSpPr>
        <p:spPr>
          <a:xfrm>
            <a:off x="399168" y="3162972"/>
            <a:ext cx="8677686" cy="3416320"/>
          </a:xfrm>
          <a:prstGeom prst="rect">
            <a:avLst/>
          </a:prstGeom>
          <a:noFill/>
        </p:spPr>
        <p:txBody>
          <a:bodyPr wrap="square">
            <a:spAutoFit/>
          </a:bodyPr>
          <a:lstStyle/>
          <a:p>
            <a:pPr marL="357188" indent="-357188" defTabSz="179388"/>
            <a:r>
              <a:rPr lang="zh-TW" altLang="en-US" dirty="0"/>
              <a:t>五、用戶得依實際需要向本機構申請核發同意納管證明。</a:t>
            </a:r>
          </a:p>
          <a:p>
            <a:pPr indent="-357188"/>
            <a:r>
              <a:rPr lang="zh-TW" altLang="en-US" dirty="0"/>
              <a:t>用戶得依下水道法、水污染防治法及其他相關規定，向本機構申請核發聯接使用證明。</a:t>
            </a:r>
          </a:p>
          <a:p>
            <a:r>
              <a:rPr lang="zh-TW" altLang="en-US" dirty="0"/>
              <a:t>前項</a:t>
            </a:r>
            <a:r>
              <a:rPr lang="zh-TW" altLang="en-US" b="1" dirty="0">
                <a:solidFill>
                  <a:srgbClr val="002060"/>
                </a:solidFill>
              </a:rPr>
              <a:t>聯接使用證明有效期間最長為五年，期滿仍需繼續使用者，應自期滿六個月前，向本機構申請核准展延</a:t>
            </a:r>
            <a:r>
              <a:rPr lang="zh-TW" altLang="en-US" dirty="0"/>
              <a:t>，展延最長以五年為限；</a:t>
            </a:r>
            <a:r>
              <a:rPr lang="zh-TW" altLang="en-US" dirty="0">
                <a:solidFill>
                  <a:srgbClr val="FF0000"/>
                </a:solidFill>
              </a:rPr>
              <a:t>逾期未辦理展延，證明將自動失效，如需繼續使用，應重新申請。</a:t>
            </a:r>
          </a:p>
          <a:p>
            <a:r>
              <a:rPr lang="zh-TW" altLang="en-US" dirty="0"/>
              <a:t>納管用戶之下列</a:t>
            </a:r>
            <a:r>
              <a:rPr lang="zh-TW" altLang="en-US" b="1" dirty="0">
                <a:solidFill>
                  <a:srgbClr val="002060"/>
                </a:solidFill>
              </a:rPr>
              <a:t>聯接使用證明登記事項變更時，應於事實發生後三十日內</a:t>
            </a:r>
            <a:r>
              <a:rPr lang="zh-TW" altLang="en-US" dirty="0"/>
              <a:t>檢具相關書圖文件，向本機構辦理變更：</a:t>
            </a:r>
          </a:p>
          <a:p>
            <a:pPr defTabSz="447675"/>
            <a:r>
              <a:rPr lang="en-US" altLang="zh-TW" dirty="0"/>
              <a:t>(</a:t>
            </a:r>
            <a:r>
              <a:rPr lang="zh-TW" altLang="en-US" dirty="0"/>
              <a:t>一</a:t>
            </a:r>
            <a:r>
              <a:rPr lang="en-US" altLang="zh-TW" dirty="0"/>
              <a:t>)	</a:t>
            </a:r>
            <a:r>
              <a:rPr lang="zh-TW" altLang="en-US" dirty="0"/>
              <a:t>基本資料、公司名稱、負責人、土地面積及地號。</a:t>
            </a:r>
          </a:p>
          <a:p>
            <a:pPr defTabSz="447675"/>
            <a:r>
              <a:rPr lang="en-US" altLang="zh-TW" dirty="0"/>
              <a:t>(</a:t>
            </a:r>
            <a:r>
              <a:rPr lang="zh-TW" altLang="en-US" dirty="0"/>
              <a:t>二</a:t>
            </a:r>
            <a:r>
              <a:rPr lang="en-US" altLang="zh-TW" dirty="0"/>
              <a:t>)	</a:t>
            </a:r>
            <a:r>
              <a:rPr lang="zh-TW" altLang="en-US" dirty="0"/>
              <a:t>原物料及產品名稱增（減）或變更製程。</a:t>
            </a:r>
          </a:p>
          <a:p>
            <a:pPr defTabSz="447675"/>
            <a:r>
              <a:rPr lang="en-US" altLang="zh-TW" dirty="0"/>
              <a:t>(</a:t>
            </a:r>
            <a:r>
              <a:rPr lang="zh-TW" altLang="en-US" dirty="0"/>
              <a:t>三</a:t>
            </a:r>
            <a:r>
              <a:rPr lang="en-US" altLang="zh-TW" dirty="0"/>
              <a:t>)	</a:t>
            </a:r>
            <a:r>
              <a:rPr lang="zh-TW" altLang="en-US" dirty="0"/>
              <a:t>廢</a:t>
            </a:r>
            <a:r>
              <a:rPr lang="en-US" altLang="zh-TW" dirty="0"/>
              <a:t>(</a:t>
            </a:r>
            <a:r>
              <a:rPr lang="zh-TW" altLang="en-US" dirty="0"/>
              <a:t>污</a:t>
            </a:r>
            <a:r>
              <a:rPr lang="en-US" altLang="zh-TW" dirty="0"/>
              <a:t>)</a:t>
            </a:r>
            <a:r>
              <a:rPr lang="zh-TW" altLang="en-US" dirty="0"/>
              <a:t>水產生量、污泥產生量。</a:t>
            </a:r>
          </a:p>
          <a:p>
            <a:pPr defTabSz="447675"/>
            <a:r>
              <a:rPr lang="en-US" altLang="zh-TW" dirty="0"/>
              <a:t>(</a:t>
            </a:r>
            <a:r>
              <a:rPr lang="zh-TW" altLang="en-US" dirty="0"/>
              <a:t>四</a:t>
            </a:r>
            <a:r>
              <a:rPr lang="en-US" altLang="zh-TW" dirty="0"/>
              <a:t>)	</a:t>
            </a:r>
            <a:r>
              <a:rPr lang="zh-TW" altLang="en-US" dirty="0"/>
              <a:t>預先處理設施及污泥處理設施變更者。</a:t>
            </a:r>
          </a:p>
          <a:p>
            <a:pPr defTabSz="447675"/>
            <a:r>
              <a:rPr lang="en-US" altLang="zh-TW" dirty="0"/>
              <a:t>(</a:t>
            </a:r>
            <a:r>
              <a:rPr lang="zh-TW" altLang="en-US" dirty="0"/>
              <a:t>五</a:t>
            </a:r>
            <a:r>
              <a:rPr lang="en-US" altLang="zh-TW" dirty="0"/>
              <a:t>)	</a:t>
            </a:r>
            <a:r>
              <a:rPr lang="zh-TW" altLang="en-US" dirty="0"/>
              <a:t>水污染防治措施計畫變更者。</a:t>
            </a:r>
          </a:p>
        </p:txBody>
      </p:sp>
      <p:sp>
        <p:nvSpPr>
          <p:cNvPr id="18" name="Rectangle 5">
            <a:extLst>
              <a:ext uri="{FF2B5EF4-FFF2-40B4-BE49-F238E27FC236}">
                <a16:creationId xmlns:a16="http://schemas.microsoft.com/office/drawing/2014/main" id="{C813230C-C9C2-4073-AAF9-EA71EF744F87}"/>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4</a:t>
            </a:fld>
            <a:endParaRPr lang="en-US" altLang="zh-TW" sz="1400" b="1" dirty="0">
              <a:solidFill>
                <a:schemeClr val="bg1"/>
              </a:solidFill>
              <a:latin typeface="Calibri"/>
              <a:ea typeface="Gulim" pitchFamily="34" charset="-127"/>
            </a:endParaRPr>
          </a:p>
        </p:txBody>
      </p:sp>
      <p:pic>
        <p:nvPicPr>
          <p:cNvPr id="3" name="圖片 2">
            <a:extLst>
              <a:ext uri="{FF2B5EF4-FFF2-40B4-BE49-F238E27FC236}">
                <a16:creationId xmlns:a16="http://schemas.microsoft.com/office/drawing/2014/main" id="{63A00830-2847-4DA8-8C1E-65202558E410}"/>
              </a:ext>
            </a:extLst>
          </p:cNvPr>
          <p:cNvPicPr>
            <a:picLocks noChangeAspect="1"/>
          </p:cNvPicPr>
          <p:nvPr/>
        </p:nvPicPr>
        <p:blipFill rotWithShape="1">
          <a:blip r:embed="rId3"/>
          <a:srcRect l="34150" t="16983" r="35849" b="8490"/>
          <a:stretch/>
        </p:blipFill>
        <p:spPr>
          <a:xfrm>
            <a:off x="7540800" y="105979"/>
            <a:ext cx="1559891" cy="2179750"/>
          </a:xfrm>
          <a:prstGeom prst="rect">
            <a:avLst/>
          </a:prstGeom>
          <a:ln>
            <a:solidFill>
              <a:schemeClr val="accent6">
                <a:lumMod val="60000"/>
                <a:lumOff val="40000"/>
              </a:schemeClr>
            </a:solidFill>
          </a:ln>
        </p:spPr>
      </p:pic>
      <p:pic>
        <p:nvPicPr>
          <p:cNvPr id="19" name="圖片 18">
            <a:extLst>
              <a:ext uri="{FF2B5EF4-FFF2-40B4-BE49-F238E27FC236}">
                <a16:creationId xmlns:a16="http://schemas.microsoft.com/office/drawing/2014/main" id="{E453D5B1-8FF1-4626-9F22-D2347B3C781F}"/>
              </a:ext>
            </a:extLst>
          </p:cNvPr>
          <p:cNvPicPr>
            <a:picLocks noChangeAspect="1"/>
          </p:cNvPicPr>
          <p:nvPr/>
        </p:nvPicPr>
        <p:blipFill rotWithShape="1">
          <a:blip r:embed="rId4"/>
          <a:srcRect l="34843" t="22543" r="33914" b="36789"/>
          <a:stretch/>
        </p:blipFill>
        <p:spPr>
          <a:xfrm>
            <a:off x="7417823" y="2211687"/>
            <a:ext cx="1466796" cy="1073981"/>
          </a:xfrm>
          <a:prstGeom prst="rect">
            <a:avLst/>
          </a:prstGeom>
          <a:ln>
            <a:solidFill>
              <a:schemeClr val="accent6">
                <a:lumMod val="60000"/>
                <a:lumOff val="40000"/>
              </a:schemeClr>
            </a:solidFill>
          </a:ln>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0C3A5114-D6CE-4F3B-9B60-E4468EDEA02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23" name="文字方塊 22">
            <a:extLst>
              <a:ext uri="{FF2B5EF4-FFF2-40B4-BE49-F238E27FC236}">
                <a16:creationId xmlns:a16="http://schemas.microsoft.com/office/drawing/2014/main" id="{E46C4706-FCE4-40FC-A0A4-6B5E33EEECC5}"/>
              </a:ext>
            </a:extLst>
          </p:cNvPr>
          <p:cNvSpPr txBox="1"/>
          <p:nvPr/>
        </p:nvSpPr>
        <p:spPr>
          <a:xfrm>
            <a:off x="1406106" y="65051"/>
            <a:ext cx="4572000" cy="523220"/>
          </a:xfrm>
          <a:prstGeom prst="rect">
            <a:avLst/>
          </a:prstGeom>
          <a:noFill/>
        </p:spPr>
        <p:txBody>
          <a:bodyPr wrap="square">
            <a:spAutoFit/>
          </a:bodyPr>
          <a:lstStyle/>
          <a:p>
            <a:r>
              <a:rPr lang="zh-TW" altLang="en-US" sz="2800" dirty="0">
                <a:solidFill>
                  <a:schemeClr val="bg1"/>
                </a:solidFill>
                <a:latin typeface="微軟正黑體" panose="020B0604030504040204" pitchFamily="34" charset="-120"/>
                <a:ea typeface="微軟正黑體" panose="020B0604030504040204" pitchFamily="34" charset="-120"/>
              </a:rPr>
              <a:t>一    聯接使用證明展延</a:t>
            </a:r>
          </a:p>
        </p:txBody>
      </p:sp>
      <p:sp>
        <p:nvSpPr>
          <p:cNvPr id="18" name="Rectangle 5">
            <a:extLst>
              <a:ext uri="{FF2B5EF4-FFF2-40B4-BE49-F238E27FC236}">
                <a16:creationId xmlns:a16="http://schemas.microsoft.com/office/drawing/2014/main" id="{C813230C-C9C2-4073-AAF9-EA71EF744F87}"/>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5</a:t>
            </a:fld>
            <a:endParaRPr lang="en-US" altLang="zh-TW" sz="1400" b="1" dirty="0">
              <a:solidFill>
                <a:schemeClr val="bg1"/>
              </a:solidFill>
              <a:latin typeface="Calibri"/>
              <a:ea typeface="Gulim" pitchFamily="34" charset="-127"/>
            </a:endParaRPr>
          </a:p>
        </p:txBody>
      </p:sp>
      <p:grpSp>
        <p:nvGrpSpPr>
          <p:cNvPr id="19" name="Group 14">
            <a:extLst>
              <a:ext uri="{FF2B5EF4-FFF2-40B4-BE49-F238E27FC236}">
                <a16:creationId xmlns:a16="http://schemas.microsoft.com/office/drawing/2014/main" id="{1D69CB29-13F7-4BFC-914D-F14BB6998AD9}"/>
              </a:ext>
            </a:extLst>
          </p:cNvPr>
          <p:cNvGrpSpPr>
            <a:grpSpLocks/>
          </p:cNvGrpSpPr>
          <p:nvPr/>
        </p:nvGrpSpPr>
        <p:grpSpPr bwMode="auto">
          <a:xfrm>
            <a:off x="193324" y="1259881"/>
            <a:ext cx="4004372" cy="627063"/>
            <a:chOff x="158" y="3748"/>
            <a:chExt cx="2404" cy="395"/>
          </a:xfrm>
        </p:grpSpPr>
        <p:sp>
          <p:nvSpPr>
            <p:cNvPr id="20" name="AutoShape 15">
              <a:extLst>
                <a:ext uri="{FF2B5EF4-FFF2-40B4-BE49-F238E27FC236}">
                  <a16:creationId xmlns:a16="http://schemas.microsoft.com/office/drawing/2014/main" id="{B21DFCEB-11C7-4BE3-B796-053362B769AB}"/>
                </a:ext>
              </a:extLst>
            </p:cNvPr>
            <p:cNvSpPr>
              <a:spLocks noChangeArrowheads="1"/>
            </p:cNvSpPr>
            <p:nvPr/>
          </p:nvSpPr>
          <p:spPr bwMode="auto">
            <a:xfrm>
              <a:off x="158" y="3748"/>
              <a:ext cx="2404" cy="395"/>
            </a:xfrm>
            <a:prstGeom prst="roundRect">
              <a:avLst>
                <a:gd name="adj" fmla="val 50000"/>
              </a:avLst>
            </a:prstGeom>
            <a:gradFill rotWithShape="1">
              <a:gsLst>
                <a:gs pos="0">
                  <a:srgbClr val="990033"/>
                </a:gs>
                <a:gs pos="50000">
                  <a:srgbClr val="FF9999"/>
                </a:gs>
                <a:gs pos="100000">
                  <a:srgbClr val="990033"/>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a:solidFill>
                  <a:srgbClr val="000000"/>
                </a:solidFill>
                <a:latin typeface="Arial" pitchFamily="34" charset="0"/>
                <a:ea typeface="新細明體" pitchFamily="18" charset="-120"/>
              </a:endParaRPr>
            </a:p>
          </p:txBody>
        </p:sp>
        <p:sp>
          <p:nvSpPr>
            <p:cNvPr id="22" name="AutoShape 16">
              <a:extLst>
                <a:ext uri="{FF2B5EF4-FFF2-40B4-BE49-F238E27FC236}">
                  <a16:creationId xmlns:a16="http://schemas.microsoft.com/office/drawing/2014/main" id="{B497CEBB-58FD-41AE-95D9-5CCC721FCCCB}"/>
                </a:ext>
              </a:extLst>
            </p:cNvPr>
            <p:cNvSpPr>
              <a:spLocks noChangeArrowheads="1"/>
            </p:cNvSpPr>
            <p:nvPr/>
          </p:nvSpPr>
          <p:spPr bwMode="auto">
            <a:xfrm>
              <a:off x="298" y="3771"/>
              <a:ext cx="2125" cy="349"/>
            </a:xfrm>
            <a:prstGeom prst="roundRect">
              <a:avLst>
                <a:gd name="adj" fmla="val 50000"/>
              </a:avLst>
            </a:prstGeom>
            <a:solidFill>
              <a:srgbClr val="FFBF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zh-TW">
                <a:solidFill>
                  <a:srgbClr val="000000"/>
                </a:solidFill>
                <a:latin typeface="Arial" pitchFamily="34" charset="0"/>
                <a:ea typeface="標楷體" pitchFamily="65" charset="-120"/>
              </a:endParaRPr>
            </a:p>
          </p:txBody>
        </p:sp>
      </p:grpSp>
      <p:sp>
        <p:nvSpPr>
          <p:cNvPr id="24" name="Rectangle 9">
            <a:extLst>
              <a:ext uri="{FF2B5EF4-FFF2-40B4-BE49-F238E27FC236}">
                <a16:creationId xmlns:a16="http://schemas.microsoft.com/office/drawing/2014/main" id="{EDE2D86D-82E8-44A9-B45F-9F46F0A79398}"/>
              </a:ext>
            </a:extLst>
          </p:cNvPr>
          <p:cNvSpPr>
            <a:spLocks noChangeArrowheads="1"/>
          </p:cNvSpPr>
          <p:nvPr/>
        </p:nvSpPr>
        <p:spPr bwMode="auto">
          <a:xfrm>
            <a:off x="541150" y="1345119"/>
            <a:ext cx="337867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r>
              <a:rPr kumimoji="1" lang="zh-TW" altLang="en-US" sz="2400" b="1" dirty="0">
                <a:solidFill>
                  <a:srgbClr val="660033"/>
                </a:solidFill>
                <a:latin typeface="華康粗圓體" pitchFamily="49" charset="-120"/>
                <a:ea typeface="華康粗圓體" pitchFamily="49" charset="-120"/>
              </a:rPr>
              <a:t>聯接</a:t>
            </a:r>
            <a:r>
              <a:rPr kumimoji="1" lang="en-US" altLang="zh-TW" sz="2400" b="1" dirty="0">
                <a:solidFill>
                  <a:srgbClr val="660033"/>
                </a:solidFill>
                <a:latin typeface="華康粗圓體" pitchFamily="49" charset="-120"/>
                <a:ea typeface="華康粗圓體" pitchFamily="49" charset="-120"/>
              </a:rPr>
              <a:t>/</a:t>
            </a:r>
            <a:r>
              <a:rPr kumimoji="1" lang="zh-TW" altLang="en-US" sz="2400" b="1" dirty="0">
                <a:solidFill>
                  <a:srgbClr val="660033"/>
                </a:solidFill>
                <a:latin typeface="華康粗圓體" pitchFamily="49" charset="-120"/>
                <a:ea typeface="華康粗圓體" pitchFamily="49" charset="-120"/>
              </a:rPr>
              <a:t>納管審查工作流程</a:t>
            </a:r>
            <a:endParaRPr kumimoji="1" lang="zh-CN" altLang="en-US" sz="2400" b="1" dirty="0">
              <a:solidFill>
                <a:srgbClr val="660033"/>
              </a:solidFill>
              <a:latin typeface="華康粗圓體" pitchFamily="49" charset="-120"/>
              <a:ea typeface="華康粗圓體" pitchFamily="49" charset="-120"/>
            </a:endParaRPr>
          </a:p>
        </p:txBody>
      </p:sp>
      <p:grpSp>
        <p:nvGrpSpPr>
          <p:cNvPr id="26" name="群組 25">
            <a:extLst>
              <a:ext uri="{FF2B5EF4-FFF2-40B4-BE49-F238E27FC236}">
                <a16:creationId xmlns:a16="http://schemas.microsoft.com/office/drawing/2014/main" id="{4C61DA28-F620-41C6-9FFF-8DD226DBF88B}"/>
              </a:ext>
            </a:extLst>
          </p:cNvPr>
          <p:cNvGrpSpPr/>
          <p:nvPr/>
        </p:nvGrpSpPr>
        <p:grpSpPr>
          <a:xfrm>
            <a:off x="611191" y="858927"/>
            <a:ext cx="8385270" cy="5660224"/>
            <a:chOff x="492846" y="875520"/>
            <a:chExt cx="8385270" cy="5660224"/>
          </a:xfrm>
        </p:grpSpPr>
        <p:sp>
          <p:nvSpPr>
            <p:cNvPr id="27" name="文字方塊 26">
              <a:extLst>
                <a:ext uri="{FF2B5EF4-FFF2-40B4-BE49-F238E27FC236}">
                  <a16:creationId xmlns:a16="http://schemas.microsoft.com/office/drawing/2014/main" id="{7F7EB6FB-F214-417E-A4DE-3DAD004E32A7}"/>
                </a:ext>
              </a:extLst>
            </p:cNvPr>
            <p:cNvSpPr txBox="1"/>
            <p:nvPr/>
          </p:nvSpPr>
          <p:spPr>
            <a:xfrm>
              <a:off x="4620794" y="875520"/>
              <a:ext cx="2921990" cy="369332"/>
            </a:xfrm>
            <a:prstGeom prst="rect">
              <a:avLst/>
            </a:prstGeom>
            <a:solidFill>
              <a:srgbClr val="889537"/>
            </a:solidFill>
            <a:ln>
              <a:noFill/>
            </a:ln>
            <a:effectLst>
              <a:outerShdw blurRad="57150" dist="19050" dir="5400000" algn="ctr" rotWithShape="0">
                <a:srgbClr val="000000">
                  <a:alpha val="63000"/>
                </a:srgbClr>
              </a:outerShdw>
            </a:effectLst>
          </p:spPr>
          <p:txBody>
            <a:bodyPr wrap="square" rtlCol="0" anchor="ctr">
              <a:spAutoFit/>
            </a:bodyPr>
            <a:lstStyle/>
            <a:p>
              <a:pPr marL="0" marR="0" lvl="0" indent="0" algn="ctr" defTabSz="914400" eaLnBrk="1" fontAlgn="base" latinLnBrk="0" hangingPunct="1">
                <a:lnSpc>
                  <a:spcPct val="100000"/>
                </a:lnSpc>
                <a:spcBef>
                  <a:spcPts val="0"/>
                </a:spcBef>
                <a:spcAft>
                  <a:spcPct val="0"/>
                </a:spcAft>
                <a:buClrTx/>
                <a:buSzTx/>
                <a:buFontTx/>
                <a:buNone/>
                <a:tabLst/>
                <a:defRPr/>
              </a:pPr>
              <a:r>
                <a:rPr kumimoji="1" lang="zh-TW" altLang="zh-TW" sz="1800" b="1" i="0" u="none" strike="noStrike" kern="0" cap="none" spc="0" normalizeH="0" baseline="0" noProof="0" dirty="0">
                  <a:ln>
                    <a:noFill/>
                  </a:ln>
                  <a:solidFill>
                    <a:srgbClr val="FFFFFF"/>
                  </a:solidFill>
                  <a:effectLst/>
                  <a:uLnTx/>
                  <a:uFillTx/>
                  <a:latin typeface="微軟正黑體" pitchFamily="34" charset="-120"/>
                  <a:ea typeface="微軟正黑體" pitchFamily="34" charset="-120"/>
                </a:rPr>
                <a:t>廠商簡便行文</a:t>
              </a:r>
              <a:r>
                <a:rPr kumimoji="1" lang="zh-TW" altLang="en-US" sz="1800" b="1" i="0" u="none" strike="noStrike" kern="0" cap="none" spc="0" normalizeH="0" baseline="0" noProof="0" dirty="0">
                  <a:ln>
                    <a:noFill/>
                  </a:ln>
                  <a:solidFill>
                    <a:srgbClr val="FFFFFF"/>
                  </a:solidFill>
                  <a:effectLst/>
                  <a:uLnTx/>
                  <a:uFillTx/>
                  <a:latin typeface="微軟正黑體" pitchFamily="34" charset="-120"/>
                  <a:ea typeface="微軟正黑體" pitchFamily="34" charset="-120"/>
                </a:rPr>
                <a:t>及申請資料</a:t>
              </a:r>
              <a:endParaRPr kumimoji="1" lang="zh-TW" altLang="zh-TW" sz="1800" b="0" i="0" u="none" strike="noStrike" kern="0" cap="none" spc="0" normalizeH="0" baseline="0" noProof="0" dirty="0">
                <a:ln>
                  <a:noFill/>
                </a:ln>
                <a:solidFill>
                  <a:srgbClr val="FFFFFF"/>
                </a:solidFill>
                <a:effectLst/>
                <a:uLnTx/>
                <a:uFillTx/>
                <a:latin typeface="微軟正黑體" pitchFamily="34" charset="-120"/>
                <a:ea typeface="微軟正黑體" pitchFamily="34" charset="-120"/>
              </a:endParaRPr>
            </a:p>
          </p:txBody>
        </p:sp>
        <p:sp>
          <p:nvSpPr>
            <p:cNvPr id="28" name="文字方塊 27">
              <a:extLst>
                <a:ext uri="{FF2B5EF4-FFF2-40B4-BE49-F238E27FC236}">
                  <a16:creationId xmlns:a16="http://schemas.microsoft.com/office/drawing/2014/main" id="{4FA2D494-2B12-4686-AE64-4744CB8CAA06}"/>
                </a:ext>
              </a:extLst>
            </p:cNvPr>
            <p:cNvSpPr txBox="1"/>
            <p:nvPr/>
          </p:nvSpPr>
          <p:spPr>
            <a:xfrm>
              <a:off x="4620794" y="2625521"/>
              <a:ext cx="2921990" cy="646331"/>
            </a:xfrm>
            <a:prstGeom prst="rect">
              <a:avLst/>
            </a:prstGeom>
            <a:gradFill rotWithShape="1">
              <a:gsLst>
                <a:gs pos="0">
                  <a:srgbClr val="4472C4">
                    <a:lumMod val="75000"/>
                  </a:srgbClr>
                </a:gs>
                <a:gs pos="50000">
                  <a:srgbClr val="4472C4">
                    <a:lumMod val="75000"/>
                  </a:srgbClr>
                </a:gs>
                <a:gs pos="100000">
                  <a:srgbClr val="4472C4">
                    <a:lumMod val="50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污水下水道系統營運中心收件</a:t>
              </a:r>
            </a:p>
          </p:txBody>
        </p:sp>
        <p:sp>
          <p:nvSpPr>
            <p:cNvPr id="29" name="文字方塊 28">
              <a:extLst>
                <a:ext uri="{FF2B5EF4-FFF2-40B4-BE49-F238E27FC236}">
                  <a16:creationId xmlns:a16="http://schemas.microsoft.com/office/drawing/2014/main" id="{6C099B54-6937-46CF-867D-69AE5AA4E36A}"/>
                </a:ext>
              </a:extLst>
            </p:cNvPr>
            <p:cNvSpPr txBox="1"/>
            <p:nvPr/>
          </p:nvSpPr>
          <p:spPr>
            <a:xfrm>
              <a:off x="4617965" y="1614184"/>
              <a:ext cx="2924819" cy="646331"/>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ctr">
              <a:spAutoFit/>
            </a:bodyPr>
            <a:lstStyle>
              <a:defPPr>
                <a:defRPr lang="zh-TW"/>
              </a:defPPr>
              <a:lvl1pPr algn="ctr">
                <a:spcBef>
                  <a:spcPts val="0"/>
                </a:spcBef>
                <a:defRPr b="1">
                  <a:solidFill>
                    <a:schemeClr val="bg1"/>
                  </a:solidFill>
                  <a:latin typeface="微軟正黑體" pitchFamily="34" charset="-120"/>
                  <a:ea typeface="微軟正黑體" pitchFamily="34" charset="-120"/>
                </a:defRPr>
              </a:lvl1pPr>
              <a:lvl2pPr>
                <a:defRPr>
                  <a:solidFill>
                    <a:schemeClr val="tx1"/>
                  </a:solidFill>
                  <a:latin typeface="Arial" pitchFamily="34" charset="0"/>
                  <a:ea typeface="新細明體" pitchFamily="18" charset="-120"/>
                </a:defRPr>
              </a:lvl2pPr>
              <a:lvl3pPr>
                <a:defRPr>
                  <a:solidFill>
                    <a:schemeClr val="tx1"/>
                  </a:solidFill>
                  <a:latin typeface="Arial" pitchFamily="34" charset="0"/>
                  <a:ea typeface="新細明體" pitchFamily="18" charset="-120"/>
                </a:defRPr>
              </a:lvl3pPr>
              <a:lvl4pPr>
                <a:defRPr>
                  <a:solidFill>
                    <a:schemeClr val="tx1"/>
                  </a:solidFill>
                  <a:latin typeface="Arial" pitchFamily="34" charset="0"/>
                  <a:ea typeface="新細明體" pitchFamily="18" charset="-120"/>
                </a:defRPr>
              </a:lvl4pPr>
              <a:lvl5pPr>
                <a:defRPr>
                  <a:solidFill>
                    <a:schemeClr val="tx1"/>
                  </a:solidFill>
                  <a:latin typeface="Arial" pitchFamily="34" charset="0"/>
                  <a:ea typeface="新細明體" pitchFamily="18" charset="-120"/>
                </a:defRPr>
              </a:lvl5pPr>
              <a:lvl6pPr>
                <a:defRPr>
                  <a:solidFill>
                    <a:schemeClr val="tx1"/>
                  </a:solidFill>
                  <a:latin typeface="Arial" pitchFamily="34" charset="0"/>
                  <a:ea typeface="新細明體" pitchFamily="18" charset="-120"/>
                </a:defRPr>
              </a:lvl6pPr>
              <a:lvl7pPr>
                <a:defRPr>
                  <a:solidFill>
                    <a:schemeClr val="tx1"/>
                  </a:solidFill>
                  <a:latin typeface="Arial" pitchFamily="34" charset="0"/>
                  <a:ea typeface="新細明體" pitchFamily="18" charset="-120"/>
                </a:defRPr>
              </a:lvl7pPr>
              <a:lvl8pPr>
                <a:defRPr>
                  <a:solidFill>
                    <a:schemeClr val="tx1"/>
                  </a:solidFill>
                  <a:latin typeface="Arial" pitchFamily="34" charset="0"/>
                  <a:ea typeface="新細明體" pitchFamily="18" charset="-120"/>
                </a:defRPr>
              </a:lvl8pPr>
              <a:lvl9pPr>
                <a:defRPr>
                  <a:solidFill>
                    <a:schemeClr val="tx1"/>
                  </a:solidFill>
                  <a:latin typeface="Arial" pitchFamily="34" charset="0"/>
                  <a:ea typeface="新細明體" pitchFamily="18" charset="-120"/>
                </a:defRPr>
              </a:lvl9pPr>
            </a:lstStyle>
            <a:p>
              <a:pPr marL="0" marR="0" lvl="0" indent="0" algn="ctr" defTabSz="914400" eaLnBrk="1" fontAlgn="base" latinLnBrk="0" hangingPunct="1">
                <a:lnSpc>
                  <a:spcPct val="100000"/>
                </a:lnSpc>
                <a:spcBef>
                  <a:spcPts val="0"/>
                </a:spcBef>
                <a:spcAft>
                  <a:spcPct val="0"/>
                </a:spcAft>
                <a:buClrTx/>
                <a:buSzTx/>
                <a:buFontTx/>
                <a:buNone/>
                <a:tabLst/>
                <a:defRPr/>
              </a:pPr>
              <a:r>
                <a:rPr kumimoji="1" lang="zh-TW" altLang="zh-TW" sz="1800" b="1" i="0" u="none" strike="noStrike" kern="0" cap="none" spc="0" normalizeH="0" baseline="0" noProof="0" dirty="0">
                  <a:ln>
                    <a:noFill/>
                  </a:ln>
                  <a:solidFill>
                    <a:srgbClr val="FFFFFF"/>
                  </a:solidFill>
                  <a:effectLst/>
                  <a:uLnTx/>
                  <a:uFillTx/>
                  <a:latin typeface="微軟正黑體" pitchFamily="34" charset="-120"/>
                  <a:ea typeface="微軟正黑體" pitchFamily="34" charset="-120"/>
                </a:rPr>
                <a:t>申請廢（污）水納管</a:t>
              </a:r>
              <a:endParaRPr kumimoji="1" lang="en-US" altLang="zh-TW" sz="1800" b="1" i="0" u="none" strike="noStrike" kern="0" cap="none" spc="0" normalizeH="0" baseline="0" noProof="0" dirty="0">
                <a:ln>
                  <a:noFill/>
                </a:ln>
                <a:solidFill>
                  <a:srgbClr val="FFFFFF"/>
                </a:solidFill>
                <a:effectLst/>
                <a:uLnTx/>
                <a:uFillTx/>
                <a:latin typeface="微軟正黑體" pitchFamily="34" charset="-120"/>
                <a:ea typeface="微軟正黑體" pitchFamily="34" charset="-120"/>
              </a:endParaRPr>
            </a:p>
            <a:p>
              <a:pPr marL="0" marR="0" lvl="0" indent="0" algn="ctr" defTabSz="914400" eaLnBrk="1" fontAlgn="base" latinLnBrk="0" hangingPunct="1">
                <a:lnSpc>
                  <a:spcPct val="100000"/>
                </a:lnSpc>
                <a:spcBef>
                  <a:spcPts val="0"/>
                </a:spcBef>
                <a:spcAft>
                  <a:spcPct val="0"/>
                </a:spcAft>
                <a:buClrTx/>
                <a:buSzTx/>
                <a:buFontTx/>
                <a:buNone/>
                <a:tabLst/>
                <a:defRPr/>
              </a:pPr>
              <a:r>
                <a:rPr kumimoji="1" lang="zh-TW" altLang="zh-TW" sz="1800" b="1" i="0" u="none" strike="noStrike" kern="0" cap="none" spc="0" normalizeH="0" baseline="0" noProof="0" dirty="0">
                  <a:ln>
                    <a:noFill/>
                  </a:ln>
                  <a:solidFill>
                    <a:srgbClr val="FFFFFF"/>
                  </a:solidFill>
                  <a:effectLst/>
                  <a:uLnTx/>
                  <a:uFillTx/>
                  <a:latin typeface="微軟正黑體" pitchFamily="34" charset="-120"/>
                  <a:ea typeface="微軟正黑體" pitchFamily="34" charset="-120"/>
                </a:rPr>
                <a:t>（單一窗口專用表格填寫）</a:t>
              </a:r>
              <a:endParaRPr kumimoji="1" lang="zh-TW" altLang="en-US" sz="1800" b="1" i="0" u="none" strike="noStrike" kern="0" cap="none" spc="0" normalizeH="0" baseline="0" noProof="0" dirty="0">
                <a:ln>
                  <a:noFill/>
                </a:ln>
                <a:solidFill>
                  <a:srgbClr val="FFFFFF"/>
                </a:solidFill>
                <a:effectLst/>
                <a:uLnTx/>
                <a:uFillTx/>
                <a:latin typeface="微軟正黑體" pitchFamily="34" charset="-120"/>
                <a:ea typeface="微軟正黑體" pitchFamily="34" charset="-120"/>
              </a:endParaRPr>
            </a:p>
          </p:txBody>
        </p:sp>
        <p:sp>
          <p:nvSpPr>
            <p:cNvPr id="30" name="文字方塊 29">
              <a:extLst>
                <a:ext uri="{FF2B5EF4-FFF2-40B4-BE49-F238E27FC236}">
                  <a16:creationId xmlns:a16="http://schemas.microsoft.com/office/drawing/2014/main" id="{03CA4F8A-C5C8-4DB6-B802-2E07FED6866D}"/>
                </a:ext>
              </a:extLst>
            </p:cNvPr>
            <p:cNvSpPr txBox="1"/>
            <p:nvPr/>
          </p:nvSpPr>
          <p:spPr>
            <a:xfrm>
              <a:off x="2605652" y="3747640"/>
              <a:ext cx="1903777" cy="560795"/>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b">
              <a:spAutoFit/>
            </a:bodyPr>
            <a:lstStyle/>
            <a:p>
              <a:pPr marL="0" marR="0" lvl="0" indent="0" algn="ctr" defTabSz="914400" eaLnBrk="1" fontAlgn="auto" latinLnBrk="0" hangingPunct="1">
                <a:lnSpc>
                  <a:spcPct val="200000"/>
                </a:lnSpc>
                <a:spcBef>
                  <a:spcPts val="0"/>
                </a:spcBef>
                <a:spcAft>
                  <a:spcPts val="600"/>
                </a:spcAft>
                <a:buClrTx/>
                <a:buSzTx/>
                <a:buFontTx/>
                <a:buNone/>
                <a:tabLst/>
                <a:defRPr/>
              </a:pP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轉交服務中心</a:t>
              </a:r>
              <a:endParaRPr kumimoji="0" lang="zh-TW" altLang="en-US" sz="6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p:txBody>
        </p:sp>
        <p:cxnSp>
          <p:nvCxnSpPr>
            <p:cNvPr id="31" name="直線單箭頭接點 30">
              <a:extLst>
                <a:ext uri="{FF2B5EF4-FFF2-40B4-BE49-F238E27FC236}">
                  <a16:creationId xmlns:a16="http://schemas.microsoft.com/office/drawing/2014/main" id="{DB6E704F-2994-4F4F-ACF8-8560A463D6DA}"/>
                </a:ext>
              </a:extLst>
            </p:cNvPr>
            <p:cNvCxnSpPr/>
            <p:nvPr/>
          </p:nvCxnSpPr>
          <p:spPr>
            <a:xfrm flipH="1">
              <a:off x="6077546" y="1249458"/>
              <a:ext cx="0" cy="360000"/>
            </a:xfrm>
            <a:prstGeom prst="straightConnector1">
              <a:avLst/>
            </a:prstGeom>
            <a:noFill/>
            <a:ln w="38100" cap="flat" cmpd="sng" algn="ctr">
              <a:solidFill>
                <a:srgbClr val="2D2D8A">
                  <a:lumMod val="50000"/>
                </a:srgbClr>
              </a:solidFill>
              <a:prstDash val="solid"/>
              <a:tailEnd type="triangle"/>
            </a:ln>
            <a:effectLst/>
          </p:spPr>
        </p:cxnSp>
        <p:cxnSp>
          <p:nvCxnSpPr>
            <p:cNvPr id="32" name="直線單箭頭接點 31">
              <a:extLst>
                <a:ext uri="{FF2B5EF4-FFF2-40B4-BE49-F238E27FC236}">
                  <a16:creationId xmlns:a16="http://schemas.microsoft.com/office/drawing/2014/main" id="{6DE1E416-4F51-475D-945B-773A88F44B25}"/>
                </a:ext>
              </a:extLst>
            </p:cNvPr>
            <p:cNvCxnSpPr>
              <a:stCxn id="29" idx="2"/>
              <a:endCxn id="28" idx="0"/>
            </p:cNvCxnSpPr>
            <p:nvPr/>
          </p:nvCxnSpPr>
          <p:spPr>
            <a:xfrm>
              <a:off x="6080375" y="2260515"/>
              <a:ext cx="1414" cy="360000"/>
            </a:xfrm>
            <a:prstGeom prst="straightConnector1">
              <a:avLst/>
            </a:prstGeom>
            <a:noFill/>
            <a:ln w="38100" cap="flat" cmpd="sng" algn="ctr">
              <a:solidFill>
                <a:srgbClr val="2D2D8A">
                  <a:lumMod val="50000"/>
                </a:srgbClr>
              </a:solidFill>
              <a:prstDash val="solid"/>
              <a:tailEnd type="triangle"/>
            </a:ln>
            <a:effectLst/>
          </p:spPr>
        </p:cxnSp>
        <p:sp>
          <p:nvSpPr>
            <p:cNvPr id="33" name="流程圖: 決策 32">
              <a:extLst>
                <a:ext uri="{FF2B5EF4-FFF2-40B4-BE49-F238E27FC236}">
                  <a16:creationId xmlns:a16="http://schemas.microsoft.com/office/drawing/2014/main" id="{35B1ADC6-F676-4B09-B303-A7DCE59E8745}"/>
                </a:ext>
              </a:extLst>
            </p:cNvPr>
            <p:cNvSpPr/>
            <p:nvPr/>
          </p:nvSpPr>
          <p:spPr>
            <a:xfrm>
              <a:off x="5136094" y="3637303"/>
              <a:ext cx="1951941" cy="794802"/>
            </a:xfrm>
            <a:prstGeom prst="flowChartDecision">
              <a:avLst/>
            </a:prstGeom>
            <a:gradFill rotWithShape="1">
              <a:gsLst>
                <a:gs pos="0">
                  <a:srgbClr val="4472C4">
                    <a:lumMod val="75000"/>
                  </a:srgbClr>
                </a:gs>
                <a:gs pos="50000">
                  <a:srgbClr val="4472C4">
                    <a:lumMod val="75000"/>
                  </a:srgbClr>
                </a:gs>
                <a:gs pos="100000">
                  <a:srgbClr val="4472C4">
                    <a:lumMod val="50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初審</a:t>
              </a:r>
              <a:r>
                <a:rPr kumimoji="0" lang="en-US" altLang="zh-TW" sz="2000" b="1" i="0" u="none" strike="noStrike" kern="0" cap="none" spc="0" normalizeH="0" baseline="-25000" noProof="0" dirty="0">
                  <a:ln>
                    <a:noFill/>
                  </a:ln>
                  <a:solidFill>
                    <a:sysClr val="window" lastClr="FFFFFF"/>
                  </a:solidFill>
                  <a:effectLst/>
                  <a:uLnTx/>
                  <a:uFillTx/>
                  <a:latin typeface="微軟正黑體" pitchFamily="34" charset="-120"/>
                  <a:ea typeface="微軟正黑體" pitchFamily="34" charset="-120"/>
                </a:rPr>
                <a:t>(</a:t>
              </a:r>
              <a:r>
                <a:rPr kumimoji="0" lang="zh-TW" altLang="en-US" sz="2000" b="1" i="0" u="none" strike="noStrike" kern="0" cap="none" spc="0" normalizeH="0" baseline="-25000" noProof="0" dirty="0">
                  <a:ln>
                    <a:noFill/>
                  </a:ln>
                  <a:solidFill>
                    <a:sysClr val="window" lastClr="FFFFFF"/>
                  </a:solidFill>
                  <a:effectLst/>
                  <a:uLnTx/>
                  <a:uFillTx/>
                  <a:latin typeface="微軟正黑體" pitchFamily="34" charset="-120"/>
                  <a:ea typeface="微軟正黑體" pitchFamily="34" charset="-120"/>
                </a:rPr>
                <a:t>註</a:t>
              </a:r>
              <a:r>
                <a:rPr kumimoji="0" lang="en-US" altLang="zh-TW" sz="2000" b="1" i="0" u="none" strike="noStrike" kern="0" cap="none" spc="0" normalizeH="0" baseline="-25000" noProof="0" dirty="0">
                  <a:ln>
                    <a:noFill/>
                  </a:ln>
                  <a:solidFill>
                    <a:sysClr val="window" lastClr="FFFFFF"/>
                  </a:solidFill>
                  <a:effectLst/>
                  <a:uLnTx/>
                  <a:uFillTx/>
                  <a:latin typeface="微軟正黑體" pitchFamily="34" charset="-120"/>
                  <a:ea typeface="微軟正黑體" pitchFamily="34" charset="-120"/>
                </a:rPr>
                <a:t>)</a:t>
              </a:r>
              <a:endParaRPr kumimoji="0" lang="zh-TW" altLang="en-US" sz="2000" b="1" i="0" u="none" strike="noStrike" kern="0" cap="none" spc="0" normalizeH="0" baseline="-25000" noProof="0" dirty="0">
                <a:ln>
                  <a:noFill/>
                </a:ln>
                <a:solidFill>
                  <a:sysClr val="window" lastClr="FFFFFF"/>
                </a:solidFill>
                <a:effectLst/>
                <a:uLnTx/>
                <a:uFillTx/>
                <a:latin typeface="微軟正黑體" pitchFamily="34" charset="-120"/>
                <a:ea typeface="微軟正黑體" pitchFamily="34" charset="-120"/>
              </a:endParaRPr>
            </a:p>
          </p:txBody>
        </p:sp>
        <p:cxnSp>
          <p:nvCxnSpPr>
            <p:cNvPr id="34" name="直線單箭頭接點 33">
              <a:extLst>
                <a:ext uri="{FF2B5EF4-FFF2-40B4-BE49-F238E27FC236}">
                  <a16:creationId xmlns:a16="http://schemas.microsoft.com/office/drawing/2014/main" id="{B87D75A6-EF76-4CE5-9C92-234A0A808565}"/>
                </a:ext>
              </a:extLst>
            </p:cNvPr>
            <p:cNvCxnSpPr/>
            <p:nvPr/>
          </p:nvCxnSpPr>
          <p:spPr>
            <a:xfrm flipH="1">
              <a:off x="6109237" y="3266612"/>
              <a:ext cx="2828" cy="360000"/>
            </a:xfrm>
            <a:prstGeom prst="straightConnector1">
              <a:avLst/>
            </a:prstGeom>
            <a:noFill/>
            <a:ln w="38100" cap="flat" cmpd="sng" algn="ctr">
              <a:solidFill>
                <a:srgbClr val="2D2D8A">
                  <a:lumMod val="50000"/>
                </a:srgbClr>
              </a:solidFill>
              <a:prstDash val="solid"/>
              <a:tailEnd type="triangle"/>
            </a:ln>
            <a:effectLst/>
          </p:spPr>
        </p:cxnSp>
        <p:cxnSp>
          <p:nvCxnSpPr>
            <p:cNvPr id="35" name="直線單箭頭接點 34">
              <a:extLst>
                <a:ext uri="{FF2B5EF4-FFF2-40B4-BE49-F238E27FC236}">
                  <a16:creationId xmlns:a16="http://schemas.microsoft.com/office/drawing/2014/main" id="{A961A6B3-30B1-48C4-A836-EE5759A8A731}"/>
                </a:ext>
              </a:extLst>
            </p:cNvPr>
            <p:cNvCxnSpPr/>
            <p:nvPr/>
          </p:nvCxnSpPr>
          <p:spPr>
            <a:xfrm rot="5400000" flipH="1">
              <a:off x="7876616" y="740376"/>
              <a:ext cx="2828" cy="648000"/>
            </a:xfrm>
            <a:prstGeom prst="straightConnector1">
              <a:avLst/>
            </a:prstGeom>
            <a:noFill/>
            <a:ln w="38100" cap="flat" cmpd="sng" algn="ctr">
              <a:solidFill>
                <a:srgbClr val="FF0066"/>
              </a:solidFill>
              <a:prstDash val="solid"/>
              <a:tailEnd type="triangle"/>
            </a:ln>
            <a:effectLst/>
          </p:spPr>
        </p:cxnSp>
        <p:cxnSp>
          <p:nvCxnSpPr>
            <p:cNvPr id="36" name="直線單箭頭接點 35">
              <a:extLst>
                <a:ext uri="{FF2B5EF4-FFF2-40B4-BE49-F238E27FC236}">
                  <a16:creationId xmlns:a16="http://schemas.microsoft.com/office/drawing/2014/main" id="{7A44BAB8-D121-4726-A313-192C18EAACA2}"/>
                </a:ext>
              </a:extLst>
            </p:cNvPr>
            <p:cNvCxnSpPr/>
            <p:nvPr/>
          </p:nvCxnSpPr>
          <p:spPr>
            <a:xfrm rot="10800000" flipH="1">
              <a:off x="8207908" y="1053936"/>
              <a:ext cx="2828" cy="2952000"/>
            </a:xfrm>
            <a:prstGeom prst="straightConnector1">
              <a:avLst/>
            </a:prstGeom>
            <a:noFill/>
            <a:ln w="38100" cap="flat" cmpd="sng" algn="ctr">
              <a:solidFill>
                <a:srgbClr val="FF0066"/>
              </a:solidFill>
              <a:prstDash val="solid"/>
              <a:tailEnd type="none"/>
            </a:ln>
            <a:effectLst/>
          </p:spPr>
        </p:cxnSp>
        <p:sp>
          <p:nvSpPr>
            <p:cNvPr id="37" name="文字方塊 36">
              <a:extLst>
                <a:ext uri="{FF2B5EF4-FFF2-40B4-BE49-F238E27FC236}">
                  <a16:creationId xmlns:a16="http://schemas.microsoft.com/office/drawing/2014/main" id="{FAD2F400-2639-42D7-A1E1-BF37CD83D50E}"/>
                </a:ext>
              </a:extLst>
            </p:cNvPr>
            <p:cNvSpPr txBox="1"/>
            <p:nvPr/>
          </p:nvSpPr>
          <p:spPr>
            <a:xfrm>
              <a:off x="4617965" y="3689039"/>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符合</a:t>
              </a:r>
            </a:p>
          </p:txBody>
        </p:sp>
        <p:cxnSp>
          <p:nvCxnSpPr>
            <p:cNvPr id="38" name="直線單箭頭接點 37">
              <a:extLst>
                <a:ext uri="{FF2B5EF4-FFF2-40B4-BE49-F238E27FC236}">
                  <a16:creationId xmlns:a16="http://schemas.microsoft.com/office/drawing/2014/main" id="{42740295-00B5-4AE1-94D4-D75A8EA3A6A9}"/>
                </a:ext>
              </a:extLst>
            </p:cNvPr>
            <p:cNvCxnSpPr/>
            <p:nvPr/>
          </p:nvCxnSpPr>
          <p:spPr>
            <a:xfrm rot="5400000" flipH="1">
              <a:off x="4876578" y="3654895"/>
              <a:ext cx="2828" cy="756000"/>
            </a:xfrm>
            <a:prstGeom prst="straightConnector1">
              <a:avLst/>
            </a:prstGeom>
            <a:noFill/>
            <a:ln w="28575" cap="flat" cmpd="sng" algn="ctr">
              <a:solidFill>
                <a:srgbClr val="2D2D8A">
                  <a:lumMod val="50000"/>
                </a:srgbClr>
              </a:solidFill>
              <a:prstDash val="solid"/>
              <a:tailEnd type="triangle"/>
            </a:ln>
            <a:effectLst/>
          </p:spPr>
        </p:cxnSp>
        <p:cxnSp>
          <p:nvCxnSpPr>
            <p:cNvPr id="39" name="直線單箭頭接點 38">
              <a:extLst>
                <a:ext uri="{FF2B5EF4-FFF2-40B4-BE49-F238E27FC236}">
                  <a16:creationId xmlns:a16="http://schemas.microsoft.com/office/drawing/2014/main" id="{8B7FD7E4-9451-42B4-956F-315912960BA5}"/>
                </a:ext>
              </a:extLst>
            </p:cNvPr>
            <p:cNvCxnSpPr/>
            <p:nvPr/>
          </p:nvCxnSpPr>
          <p:spPr>
            <a:xfrm flipH="1">
              <a:off x="3540131" y="4288105"/>
              <a:ext cx="2828" cy="288000"/>
            </a:xfrm>
            <a:prstGeom prst="straightConnector1">
              <a:avLst/>
            </a:prstGeom>
            <a:noFill/>
            <a:ln w="38100" cap="flat" cmpd="sng" algn="ctr">
              <a:solidFill>
                <a:srgbClr val="2D2D8A">
                  <a:lumMod val="50000"/>
                </a:srgbClr>
              </a:solidFill>
              <a:prstDash val="solid"/>
              <a:tailEnd type="triangle"/>
            </a:ln>
            <a:effectLst/>
          </p:spPr>
        </p:cxnSp>
        <p:sp>
          <p:nvSpPr>
            <p:cNvPr id="40" name="文字方塊 39">
              <a:extLst>
                <a:ext uri="{FF2B5EF4-FFF2-40B4-BE49-F238E27FC236}">
                  <a16:creationId xmlns:a16="http://schemas.microsoft.com/office/drawing/2014/main" id="{004D5BA8-C45E-417B-AD66-50DA46486C2B}"/>
                </a:ext>
              </a:extLst>
            </p:cNvPr>
            <p:cNvSpPr txBox="1"/>
            <p:nvPr/>
          </p:nvSpPr>
          <p:spPr>
            <a:xfrm>
              <a:off x="2613633" y="4553116"/>
              <a:ext cx="1903777" cy="430887"/>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召開聯席審查</a:t>
              </a:r>
              <a:endParaRPr kumimoji="0" lang="en-US" altLang="zh-TW"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p:txBody>
        </p:sp>
        <p:sp>
          <p:nvSpPr>
            <p:cNvPr id="41" name="圓角矩形 36">
              <a:extLst>
                <a:ext uri="{FF2B5EF4-FFF2-40B4-BE49-F238E27FC236}">
                  <a16:creationId xmlns:a16="http://schemas.microsoft.com/office/drawing/2014/main" id="{7A09A8F9-3E3D-4C07-B2B3-405835B612E4}"/>
                </a:ext>
              </a:extLst>
            </p:cNvPr>
            <p:cNvSpPr/>
            <p:nvPr/>
          </p:nvSpPr>
          <p:spPr bwMode="auto">
            <a:xfrm>
              <a:off x="492846" y="3759366"/>
              <a:ext cx="1562187" cy="537345"/>
            </a:xfrm>
            <a:prstGeom prst="roundRect">
              <a:avLst/>
            </a:prstGeom>
            <a:solidFill>
              <a:srgbClr val="99336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退件</a:t>
              </a:r>
              <a:r>
                <a:rPr kumimoji="0" lang="en-US" altLang="zh-TW"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a:t>
              </a: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補件</a:t>
              </a:r>
            </a:p>
          </p:txBody>
        </p:sp>
        <p:cxnSp>
          <p:nvCxnSpPr>
            <p:cNvPr id="42" name="直線單箭頭接點 41">
              <a:extLst>
                <a:ext uri="{FF2B5EF4-FFF2-40B4-BE49-F238E27FC236}">
                  <a16:creationId xmlns:a16="http://schemas.microsoft.com/office/drawing/2014/main" id="{ADFA95C0-BD0B-4F03-8BA3-8F74429CBB77}"/>
                </a:ext>
              </a:extLst>
            </p:cNvPr>
            <p:cNvCxnSpPr/>
            <p:nvPr/>
          </p:nvCxnSpPr>
          <p:spPr>
            <a:xfrm rot="5400000" flipH="1">
              <a:off x="1920237" y="4091287"/>
              <a:ext cx="2828" cy="1368000"/>
            </a:xfrm>
            <a:prstGeom prst="straightConnector1">
              <a:avLst/>
            </a:prstGeom>
            <a:noFill/>
            <a:ln w="38100" cap="flat" cmpd="sng" algn="ctr">
              <a:solidFill>
                <a:srgbClr val="FF0066"/>
              </a:solidFill>
              <a:prstDash val="solid"/>
              <a:tailEnd type="none"/>
            </a:ln>
            <a:effectLst/>
          </p:spPr>
        </p:cxnSp>
        <p:cxnSp>
          <p:nvCxnSpPr>
            <p:cNvPr id="43" name="直線單箭頭接點 42">
              <a:extLst>
                <a:ext uri="{FF2B5EF4-FFF2-40B4-BE49-F238E27FC236}">
                  <a16:creationId xmlns:a16="http://schemas.microsoft.com/office/drawing/2014/main" id="{D3BF17CC-ABF3-45CA-B5DF-E886B6E8208F}"/>
                </a:ext>
              </a:extLst>
            </p:cNvPr>
            <p:cNvCxnSpPr/>
            <p:nvPr/>
          </p:nvCxnSpPr>
          <p:spPr>
            <a:xfrm flipH="1" flipV="1">
              <a:off x="1252327" y="4300559"/>
              <a:ext cx="2828" cy="468000"/>
            </a:xfrm>
            <a:prstGeom prst="straightConnector1">
              <a:avLst/>
            </a:prstGeom>
            <a:noFill/>
            <a:ln w="38100" cap="flat" cmpd="sng" algn="ctr">
              <a:solidFill>
                <a:srgbClr val="FF0066"/>
              </a:solidFill>
              <a:prstDash val="solid"/>
              <a:tailEnd type="triangle"/>
            </a:ln>
            <a:effectLst/>
          </p:spPr>
        </p:cxnSp>
        <p:sp>
          <p:nvSpPr>
            <p:cNvPr id="44" name="文字方塊 43">
              <a:extLst>
                <a:ext uri="{FF2B5EF4-FFF2-40B4-BE49-F238E27FC236}">
                  <a16:creationId xmlns:a16="http://schemas.microsoft.com/office/drawing/2014/main" id="{D1CE7B26-2274-453C-94D0-AC3E875D18E2}"/>
                </a:ext>
              </a:extLst>
            </p:cNvPr>
            <p:cNvSpPr txBox="1"/>
            <p:nvPr/>
          </p:nvSpPr>
          <p:spPr>
            <a:xfrm>
              <a:off x="2604683" y="5268777"/>
              <a:ext cx="1903777" cy="430887"/>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核發證明</a:t>
              </a:r>
              <a:endParaRPr kumimoji="0" lang="en-US" altLang="zh-TW"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endParaRPr>
            </a:p>
          </p:txBody>
        </p:sp>
        <p:cxnSp>
          <p:nvCxnSpPr>
            <p:cNvPr id="45" name="直線單箭頭接點 44">
              <a:extLst>
                <a:ext uri="{FF2B5EF4-FFF2-40B4-BE49-F238E27FC236}">
                  <a16:creationId xmlns:a16="http://schemas.microsoft.com/office/drawing/2014/main" id="{6BEDAC8B-37BE-44ED-9CA4-B9AD2F67AB7E}"/>
                </a:ext>
              </a:extLst>
            </p:cNvPr>
            <p:cNvCxnSpPr/>
            <p:nvPr/>
          </p:nvCxnSpPr>
          <p:spPr>
            <a:xfrm rot="5400000" flipH="1">
              <a:off x="2320586" y="3720065"/>
              <a:ext cx="2828" cy="540000"/>
            </a:xfrm>
            <a:prstGeom prst="straightConnector1">
              <a:avLst/>
            </a:prstGeom>
            <a:noFill/>
            <a:ln w="38100" cap="flat" cmpd="sng" algn="ctr">
              <a:solidFill>
                <a:srgbClr val="FF0066"/>
              </a:solidFill>
              <a:prstDash val="solid"/>
              <a:tailEnd type="triangle"/>
            </a:ln>
            <a:effectLst/>
          </p:spPr>
        </p:cxnSp>
        <p:cxnSp>
          <p:nvCxnSpPr>
            <p:cNvPr id="46" name="直線單箭頭接點 45">
              <a:extLst>
                <a:ext uri="{FF2B5EF4-FFF2-40B4-BE49-F238E27FC236}">
                  <a16:creationId xmlns:a16="http://schemas.microsoft.com/office/drawing/2014/main" id="{792EF3D2-0E11-47CC-8B71-98E8732A1A29}"/>
                </a:ext>
              </a:extLst>
            </p:cNvPr>
            <p:cNvCxnSpPr/>
            <p:nvPr/>
          </p:nvCxnSpPr>
          <p:spPr>
            <a:xfrm flipH="1">
              <a:off x="3542959" y="4980777"/>
              <a:ext cx="2828" cy="288000"/>
            </a:xfrm>
            <a:prstGeom prst="straightConnector1">
              <a:avLst/>
            </a:prstGeom>
            <a:noFill/>
            <a:ln w="38100" cap="flat" cmpd="sng" algn="ctr">
              <a:solidFill>
                <a:srgbClr val="2D2D8A">
                  <a:lumMod val="50000"/>
                </a:srgbClr>
              </a:solidFill>
              <a:prstDash val="solid"/>
              <a:tailEnd type="triangle"/>
            </a:ln>
            <a:effectLst/>
          </p:spPr>
        </p:cxnSp>
        <p:cxnSp>
          <p:nvCxnSpPr>
            <p:cNvPr id="47" name="直線單箭頭接點 46">
              <a:extLst>
                <a:ext uri="{FF2B5EF4-FFF2-40B4-BE49-F238E27FC236}">
                  <a16:creationId xmlns:a16="http://schemas.microsoft.com/office/drawing/2014/main" id="{CDF5A8C1-498A-44A2-9818-935FD7F9CED9}"/>
                </a:ext>
              </a:extLst>
            </p:cNvPr>
            <p:cNvCxnSpPr/>
            <p:nvPr/>
          </p:nvCxnSpPr>
          <p:spPr>
            <a:xfrm rot="16200000">
              <a:off x="2333269" y="3867416"/>
              <a:ext cx="2828" cy="540000"/>
            </a:xfrm>
            <a:prstGeom prst="straightConnector1">
              <a:avLst/>
            </a:prstGeom>
            <a:noFill/>
            <a:ln w="38100" cap="flat" cmpd="sng" algn="ctr">
              <a:solidFill>
                <a:srgbClr val="2D2D8A">
                  <a:lumMod val="50000"/>
                </a:srgbClr>
              </a:solidFill>
              <a:prstDash val="solid"/>
              <a:tailEnd type="triangle"/>
            </a:ln>
            <a:effectLst/>
          </p:spPr>
        </p:cxnSp>
        <p:cxnSp>
          <p:nvCxnSpPr>
            <p:cNvPr id="48" name="直線單箭頭接點 47">
              <a:extLst>
                <a:ext uri="{FF2B5EF4-FFF2-40B4-BE49-F238E27FC236}">
                  <a16:creationId xmlns:a16="http://schemas.microsoft.com/office/drawing/2014/main" id="{0C24D7B0-591B-498E-AB5C-E4FB916B4797}"/>
                </a:ext>
              </a:extLst>
            </p:cNvPr>
            <p:cNvCxnSpPr/>
            <p:nvPr/>
          </p:nvCxnSpPr>
          <p:spPr>
            <a:xfrm flipH="1">
              <a:off x="3534491" y="5710399"/>
              <a:ext cx="2828" cy="288000"/>
            </a:xfrm>
            <a:prstGeom prst="straightConnector1">
              <a:avLst/>
            </a:prstGeom>
            <a:noFill/>
            <a:ln w="38100" cap="flat" cmpd="sng" algn="ctr">
              <a:solidFill>
                <a:srgbClr val="2D2D8A">
                  <a:lumMod val="50000"/>
                </a:srgbClr>
              </a:solidFill>
              <a:prstDash val="solid"/>
              <a:tailEnd type="triangle"/>
            </a:ln>
            <a:effectLst/>
          </p:spPr>
        </p:cxnSp>
        <p:sp>
          <p:nvSpPr>
            <p:cNvPr id="49" name="文字方塊 48">
              <a:extLst>
                <a:ext uri="{FF2B5EF4-FFF2-40B4-BE49-F238E27FC236}">
                  <a16:creationId xmlns:a16="http://schemas.microsoft.com/office/drawing/2014/main" id="{F36DD3D4-885B-471D-9E83-18C49671682B}"/>
                </a:ext>
              </a:extLst>
            </p:cNvPr>
            <p:cNvSpPr txBox="1"/>
            <p:nvPr/>
          </p:nvSpPr>
          <p:spPr>
            <a:xfrm>
              <a:off x="2025667" y="4158319"/>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符合</a:t>
              </a:r>
            </a:p>
          </p:txBody>
        </p:sp>
        <p:sp>
          <p:nvSpPr>
            <p:cNvPr id="50" name="文字方塊 49">
              <a:extLst>
                <a:ext uri="{FF2B5EF4-FFF2-40B4-BE49-F238E27FC236}">
                  <a16:creationId xmlns:a16="http://schemas.microsoft.com/office/drawing/2014/main" id="{533527C5-BBF2-4B27-B1E3-42BDC45AA1CE}"/>
                </a:ext>
              </a:extLst>
            </p:cNvPr>
            <p:cNvSpPr txBox="1"/>
            <p:nvPr/>
          </p:nvSpPr>
          <p:spPr>
            <a:xfrm>
              <a:off x="1961960" y="3605477"/>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不符合</a:t>
              </a:r>
            </a:p>
          </p:txBody>
        </p:sp>
        <p:sp>
          <p:nvSpPr>
            <p:cNvPr id="51" name="文字方塊 50">
              <a:extLst>
                <a:ext uri="{FF2B5EF4-FFF2-40B4-BE49-F238E27FC236}">
                  <a16:creationId xmlns:a16="http://schemas.microsoft.com/office/drawing/2014/main" id="{51D86168-E572-43C1-A652-1D8CBDF925A4}"/>
                </a:ext>
              </a:extLst>
            </p:cNvPr>
            <p:cNvSpPr txBox="1"/>
            <p:nvPr/>
          </p:nvSpPr>
          <p:spPr>
            <a:xfrm>
              <a:off x="1561611" y="4466096"/>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不符合</a:t>
              </a:r>
            </a:p>
          </p:txBody>
        </p:sp>
        <p:sp>
          <p:nvSpPr>
            <p:cNvPr id="52" name="圓角矩形 53">
              <a:extLst>
                <a:ext uri="{FF2B5EF4-FFF2-40B4-BE49-F238E27FC236}">
                  <a16:creationId xmlns:a16="http://schemas.microsoft.com/office/drawing/2014/main" id="{F9C7B714-584B-4397-A581-64F187716D04}"/>
                </a:ext>
              </a:extLst>
            </p:cNvPr>
            <p:cNvSpPr/>
            <p:nvPr/>
          </p:nvSpPr>
          <p:spPr bwMode="auto">
            <a:xfrm>
              <a:off x="2745747" y="5998399"/>
              <a:ext cx="1562187" cy="537345"/>
            </a:xfrm>
            <a:prstGeom prst="roundRect">
              <a:avLst/>
            </a:prstGeom>
            <a:solidFill>
              <a:srgbClr val="66003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結案</a:t>
              </a:r>
            </a:p>
          </p:txBody>
        </p:sp>
        <p:sp>
          <p:nvSpPr>
            <p:cNvPr id="53" name="文字方塊 52">
              <a:extLst>
                <a:ext uri="{FF2B5EF4-FFF2-40B4-BE49-F238E27FC236}">
                  <a16:creationId xmlns:a16="http://schemas.microsoft.com/office/drawing/2014/main" id="{D3F7B7FF-DB30-4FC3-B31F-FD9B4A95EF9E}"/>
                </a:ext>
              </a:extLst>
            </p:cNvPr>
            <p:cNvSpPr txBox="1"/>
            <p:nvPr/>
          </p:nvSpPr>
          <p:spPr>
            <a:xfrm>
              <a:off x="3655092" y="4984003"/>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符合</a:t>
              </a:r>
            </a:p>
          </p:txBody>
        </p:sp>
        <p:sp>
          <p:nvSpPr>
            <p:cNvPr id="54" name="文字方塊 53">
              <a:extLst>
                <a:ext uri="{FF2B5EF4-FFF2-40B4-BE49-F238E27FC236}">
                  <a16:creationId xmlns:a16="http://schemas.microsoft.com/office/drawing/2014/main" id="{27101F27-D17E-4FAC-8A06-AB791E23DBC5}"/>
                </a:ext>
              </a:extLst>
            </p:cNvPr>
            <p:cNvSpPr txBox="1"/>
            <p:nvPr/>
          </p:nvSpPr>
          <p:spPr>
            <a:xfrm>
              <a:off x="3655092" y="4278216"/>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符合</a:t>
              </a:r>
            </a:p>
          </p:txBody>
        </p:sp>
        <p:sp>
          <p:nvSpPr>
            <p:cNvPr id="55" name="圓角矩形 56">
              <a:extLst>
                <a:ext uri="{FF2B5EF4-FFF2-40B4-BE49-F238E27FC236}">
                  <a16:creationId xmlns:a16="http://schemas.microsoft.com/office/drawing/2014/main" id="{97F7EE0E-AD85-458A-8DC1-DE94CC7DF3C6}"/>
                </a:ext>
              </a:extLst>
            </p:cNvPr>
            <p:cNvSpPr/>
            <p:nvPr/>
          </p:nvSpPr>
          <p:spPr bwMode="auto">
            <a:xfrm>
              <a:off x="7559295" y="3749268"/>
              <a:ext cx="1318821" cy="537345"/>
            </a:xfrm>
            <a:prstGeom prst="roundRect">
              <a:avLst/>
            </a:prstGeom>
            <a:solidFill>
              <a:srgbClr val="99336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退件</a:t>
              </a:r>
              <a:r>
                <a:rPr kumimoji="0" lang="en-US" altLang="zh-TW"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a:t>
              </a:r>
              <a:r>
                <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補件</a:t>
              </a:r>
            </a:p>
          </p:txBody>
        </p:sp>
        <p:sp>
          <p:nvSpPr>
            <p:cNvPr id="56" name="文字方塊 55">
              <a:extLst>
                <a:ext uri="{FF2B5EF4-FFF2-40B4-BE49-F238E27FC236}">
                  <a16:creationId xmlns:a16="http://schemas.microsoft.com/office/drawing/2014/main" id="{EC14872C-C283-44B1-80C4-61DF3BA8FC45}"/>
                </a:ext>
              </a:extLst>
            </p:cNvPr>
            <p:cNvSpPr txBox="1"/>
            <p:nvPr/>
          </p:nvSpPr>
          <p:spPr>
            <a:xfrm>
              <a:off x="6886674" y="3698159"/>
              <a:ext cx="720080"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rPr>
                <a:t>不符合</a:t>
              </a:r>
            </a:p>
          </p:txBody>
        </p:sp>
        <p:cxnSp>
          <p:nvCxnSpPr>
            <p:cNvPr id="57" name="直線單箭頭接點 56">
              <a:extLst>
                <a:ext uri="{FF2B5EF4-FFF2-40B4-BE49-F238E27FC236}">
                  <a16:creationId xmlns:a16="http://schemas.microsoft.com/office/drawing/2014/main" id="{E3B51FB4-23A7-46FB-B0F3-6C97D77068B0}"/>
                </a:ext>
              </a:extLst>
            </p:cNvPr>
            <p:cNvCxnSpPr/>
            <p:nvPr/>
          </p:nvCxnSpPr>
          <p:spPr>
            <a:xfrm rot="16200000">
              <a:off x="7282616" y="3752599"/>
              <a:ext cx="2828" cy="540000"/>
            </a:xfrm>
            <a:prstGeom prst="straightConnector1">
              <a:avLst/>
            </a:prstGeom>
            <a:noFill/>
            <a:ln w="38100" cap="flat" cmpd="sng" algn="ctr">
              <a:solidFill>
                <a:srgbClr val="FF0066"/>
              </a:solidFill>
              <a:prstDash val="solid"/>
              <a:tailEnd type="triangle"/>
            </a:ln>
            <a:effectLst/>
          </p:spPr>
        </p:cxnSp>
        <p:sp>
          <p:nvSpPr>
            <p:cNvPr id="58" name="AutoShape 7">
              <a:extLst>
                <a:ext uri="{FF2B5EF4-FFF2-40B4-BE49-F238E27FC236}">
                  <a16:creationId xmlns:a16="http://schemas.microsoft.com/office/drawing/2014/main" id="{B2CB43BB-FDF9-4576-8EA0-92C66033A7FC}"/>
                </a:ext>
              </a:extLst>
            </p:cNvPr>
            <p:cNvSpPr>
              <a:spLocks noChangeArrowheads="1"/>
            </p:cNvSpPr>
            <p:nvPr/>
          </p:nvSpPr>
          <p:spPr bwMode="auto">
            <a:xfrm>
              <a:off x="6176710" y="4942713"/>
              <a:ext cx="1923682" cy="1324358"/>
            </a:xfrm>
            <a:prstGeom prst="wedgeRoundRectCallout">
              <a:avLst>
                <a:gd name="adj1" fmla="val -34029"/>
                <a:gd name="adj2" fmla="val -97560"/>
                <a:gd name="adj3" fmla="val 16667"/>
              </a:avLst>
            </a:prstGeom>
            <a:solidFill>
              <a:srgbClr val="FF9966"/>
            </a:solidFill>
            <a:ln w="28575" algn="ctr">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zh-TW" sz="800" b="0" i="0" u="none" strike="noStrike" kern="0" cap="none" spc="0" normalizeH="0" baseline="0" noProof="0" dirty="0">
                <a:ln>
                  <a:noFill/>
                </a:ln>
                <a:solidFill>
                  <a:srgbClr val="000000"/>
                </a:solidFill>
                <a:effectLst/>
                <a:uLnTx/>
                <a:uFillTx/>
                <a:latin typeface="Arial" pitchFamily="34" charset="0"/>
                <a:ea typeface="標楷體" pitchFamily="65" charset="-120"/>
              </a:endParaRPr>
            </a:p>
            <a:p>
              <a:pPr marL="0" marR="0" lvl="0" indent="0" defTabSz="914400" eaLnBrk="1" fontAlgn="base" latinLnBrk="0" hangingPunct="1">
                <a:lnSpc>
                  <a:spcPct val="100000"/>
                </a:lnSpc>
                <a:spcBef>
                  <a:spcPts val="600"/>
                </a:spcBef>
                <a:buClrTx/>
                <a:buSzTx/>
                <a:buFontTx/>
                <a:buNone/>
                <a:tabLst/>
                <a:defRPr/>
              </a:pPr>
              <a:r>
                <a:rPr kumimoji="1" lang="zh-TW" altLang="en-US" sz="1800" b="0" i="0" u="none" strike="noStrike" kern="0" cap="none" spc="0" normalizeH="0" baseline="0" noProof="0" dirty="0">
                  <a:ln>
                    <a:noFill/>
                  </a:ln>
                  <a:solidFill>
                    <a:srgbClr val="000000"/>
                  </a:solidFill>
                  <a:effectLst/>
                  <a:uLnTx/>
                  <a:uFillTx/>
                  <a:latin typeface="Arial" pitchFamily="34" charset="0"/>
                  <a:ea typeface="標楷體" pitchFamily="65" charset="-120"/>
                </a:rPr>
                <a:t>註：聯接審查將</a:t>
              </a:r>
              <a:endParaRPr kumimoji="1" lang="en-US" altLang="zh-TW" sz="1800" b="0" i="0" u="none" strike="noStrike" kern="0" cap="none" spc="0" normalizeH="0" baseline="0" noProof="0" dirty="0">
                <a:ln>
                  <a:noFill/>
                </a:ln>
                <a:solidFill>
                  <a:srgbClr val="000000"/>
                </a:solidFill>
                <a:effectLst/>
                <a:uLnTx/>
                <a:uFillTx/>
                <a:latin typeface="Arial" pitchFamily="34" charset="0"/>
                <a:ea typeface="標楷體" pitchFamily="65" charset="-120"/>
              </a:endParaRPr>
            </a:p>
            <a:p>
              <a:pPr marL="0" marR="0" lvl="0" indent="0" defTabSz="914400" eaLnBrk="1" fontAlgn="base" latinLnBrk="0" hangingPunct="1">
                <a:lnSpc>
                  <a:spcPct val="100000"/>
                </a:lnSpc>
                <a:spcBef>
                  <a:spcPts val="600"/>
                </a:spcBef>
                <a:buClrTx/>
                <a:buSzTx/>
                <a:buFontTx/>
                <a:buNone/>
                <a:tabLst/>
                <a:defRPr/>
              </a:pPr>
              <a:r>
                <a:rPr kumimoji="1" lang="zh-TW" altLang="en-US" sz="1800" b="0" i="0" u="none" strike="noStrike" kern="0" cap="none" spc="0" normalizeH="0" baseline="0" noProof="0" dirty="0">
                  <a:ln>
                    <a:noFill/>
                  </a:ln>
                  <a:solidFill>
                    <a:srgbClr val="000000"/>
                  </a:solidFill>
                  <a:effectLst/>
                  <a:uLnTx/>
                  <a:uFillTx/>
                  <a:latin typeface="Arial" pitchFamily="34" charset="0"/>
                  <a:ea typeface="標楷體" pitchFamily="65" charset="-120"/>
                </a:rPr>
                <a:t>再進行</a:t>
              </a:r>
              <a:r>
                <a:rPr kumimoji="1" lang="zh-TW" altLang="zh-TW" sz="1800" b="0" i="0" u="none" strike="noStrike" kern="0" cap="none" spc="0" normalizeH="0" baseline="0" noProof="0" dirty="0">
                  <a:ln>
                    <a:noFill/>
                  </a:ln>
                  <a:solidFill>
                    <a:srgbClr val="000000"/>
                  </a:solidFill>
                  <a:effectLst/>
                  <a:uLnTx/>
                  <a:uFillTx/>
                  <a:latin typeface="Arial" pitchFamily="34" charset="0"/>
                  <a:ea typeface="標楷體" pitchFamily="65" charset="-120"/>
                </a:rPr>
                <a:t>現場查驗</a:t>
              </a:r>
              <a:endParaRPr kumimoji="1" lang="en-US" altLang="zh-TW" sz="1800" b="0" i="0" u="none" strike="noStrike" kern="0" cap="none" spc="0" normalizeH="0" baseline="0" noProof="0" dirty="0">
                <a:ln>
                  <a:noFill/>
                </a:ln>
                <a:solidFill>
                  <a:srgbClr val="000000"/>
                </a:solidFill>
                <a:effectLst/>
                <a:uLnTx/>
                <a:uFillTx/>
                <a:latin typeface="Arial" pitchFamily="34" charset="0"/>
                <a:ea typeface="標楷體" pitchFamily="65" charset="-120"/>
              </a:endParaRPr>
            </a:p>
            <a:p>
              <a:pPr marL="0" marR="0" lvl="0" indent="0" defTabSz="914400" eaLnBrk="1" fontAlgn="base" latinLnBrk="0" hangingPunct="1">
                <a:lnSpc>
                  <a:spcPct val="100000"/>
                </a:lnSpc>
                <a:spcBef>
                  <a:spcPts val="600"/>
                </a:spcBef>
                <a:buClrTx/>
                <a:buSzTx/>
                <a:buFontTx/>
                <a:buNone/>
                <a:tabLst/>
                <a:defRPr/>
              </a:pPr>
              <a:r>
                <a:rPr kumimoji="1" lang="zh-TW" altLang="zh-TW" sz="1800" b="0" i="0" u="none" strike="noStrike" kern="0" cap="none" spc="0" normalizeH="0" baseline="0" noProof="0" dirty="0">
                  <a:ln>
                    <a:noFill/>
                  </a:ln>
                  <a:solidFill>
                    <a:srgbClr val="000000"/>
                  </a:solidFill>
                  <a:effectLst/>
                  <a:uLnTx/>
                  <a:uFillTx/>
                  <a:latin typeface="Arial" pitchFamily="34" charset="0"/>
                  <a:ea typeface="標楷體" pitchFamily="65" charset="-120"/>
                </a:rPr>
                <a:t>及採樣</a:t>
              </a:r>
              <a:r>
                <a:rPr kumimoji="1" lang="zh-TW" altLang="en-US" sz="1800" b="0" i="0" u="none" strike="noStrike" kern="0" cap="none" spc="0" normalizeH="0" baseline="0" noProof="0" dirty="0">
                  <a:ln>
                    <a:noFill/>
                  </a:ln>
                  <a:solidFill>
                    <a:srgbClr val="000000"/>
                  </a:solidFill>
                  <a:effectLst/>
                  <a:uLnTx/>
                  <a:uFillTx/>
                  <a:latin typeface="Arial" pitchFamily="34" charset="0"/>
                  <a:ea typeface="標楷體" pitchFamily="65" charset="-120"/>
                </a:rPr>
                <a:t>檢測分析</a:t>
              </a:r>
              <a:endParaRPr kumimoji="1" lang="zh-TW" altLang="zh-TW" sz="1800" b="0" i="0" u="none" strike="noStrike" kern="0" cap="none" spc="0" normalizeH="0" baseline="0" noProof="0" dirty="0">
                <a:ln>
                  <a:noFill/>
                </a:ln>
                <a:solidFill>
                  <a:srgbClr val="000000"/>
                </a:solidFill>
                <a:effectLst/>
                <a:uLnTx/>
                <a:uFillTx/>
                <a:latin typeface="Arial" pitchFamily="34" charset="0"/>
                <a:ea typeface="標楷體" pitchFamily="65" charset="-120"/>
              </a:endParaRPr>
            </a:p>
          </p:txBody>
        </p:sp>
      </p:grpSp>
    </p:spTree>
    <p:extLst>
      <p:ext uri="{BB962C8B-B14F-4D97-AF65-F5344CB8AC3E}">
        <p14:creationId xmlns:p14="http://schemas.microsoft.com/office/powerpoint/2010/main" val="109911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0606" y="3279913"/>
            <a:ext cx="6472341" cy="1659835"/>
          </a:xfrm>
        </p:spPr>
        <p:txBody>
          <a:bodyPr rtlCol="0">
            <a:normAutofit/>
          </a:bodyPr>
          <a:lstStyle/>
          <a:p>
            <a:r>
              <a:rPr lang="zh-TW" altLang="en-US" sz="4000" dirty="0"/>
              <a:t>二、新增八項水質收費項目</a:t>
            </a:r>
            <a:endParaRPr lang="en-US" altLang="zh-TW" sz="4000" dirty="0"/>
          </a:p>
        </p:txBody>
      </p:sp>
      <p:sp>
        <p:nvSpPr>
          <p:cNvPr id="3" name="Rectangle 5">
            <a:extLst>
              <a:ext uri="{FF2B5EF4-FFF2-40B4-BE49-F238E27FC236}">
                <a16:creationId xmlns:a16="http://schemas.microsoft.com/office/drawing/2014/main" id="{12B0B76B-81F5-455D-A7F9-1F9460206265}"/>
              </a:ext>
            </a:extLst>
          </p:cNvPr>
          <p:cNvSpPr>
            <a:spLocks noChangeArrowheads="1"/>
          </p:cNvSpPr>
          <p:nvPr/>
        </p:nvSpPr>
        <p:spPr bwMode="gray">
          <a:xfrm>
            <a:off x="8778968" y="6533657"/>
            <a:ext cx="276037"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accent4">
                    <a:lumMod val="50000"/>
                  </a:schemeClr>
                </a:solidFill>
                <a:latin typeface="Calibri"/>
                <a:ea typeface="Gulim" pitchFamily="34" charset="-127"/>
              </a:rPr>
              <a:pPr algn="ctr"/>
              <a:t>6</a:t>
            </a:fld>
            <a:endParaRPr lang="en-US" altLang="zh-TW" sz="1400" b="1" dirty="0">
              <a:solidFill>
                <a:schemeClr val="accent4">
                  <a:lumMod val="50000"/>
                </a:schemeClr>
              </a:solidFill>
              <a:latin typeface="Calibri"/>
              <a:ea typeface="Gulim" pitchFamily="34" charset="-127"/>
            </a:endParaRPr>
          </a:p>
        </p:txBody>
      </p:sp>
    </p:spTree>
    <p:extLst>
      <p:ext uri="{BB962C8B-B14F-4D97-AF65-F5344CB8AC3E}">
        <p14:creationId xmlns:p14="http://schemas.microsoft.com/office/powerpoint/2010/main" val="14250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1CE03E1-7E31-42C8-B9F3-B7AF6FE135DF}"/>
              </a:ext>
            </a:extLst>
          </p:cNvPr>
          <p:cNvSpPr txBox="1">
            <a:spLocks noChangeArrowheads="1"/>
          </p:cNvSpPr>
          <p:nvPr/>
        </p:nvSpPr>
        <p:spPr>
          <a:xfrm>
            <a:off x="1214980" y="1752616"/>
            <a:ext cx="7518304" cy="1210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ct val="0"/>
              </a:spcBef>
              <a:buClr>
                <a:prstClr val="black"/>
              </a:buClr>
              <a:buNone/>
              <a:defRPr/>
            </a:pPr>
            <a:r>
              <a:rPr lang="zh-TW" altLang="en-US" sz="2400" dirty="0">
                <a:solidFill>
                  <a:prstClr val="black"/>
                </a:solidFill>
                <a:latin typeface="微軟正黑體" panose="020B0604030504040204" pitchFamily="34" charset="-120"/>
                <a:ea typeface="微軟正黑體" panose="020B0604030504040204" pitchFamily="34" charset="-120"/>
              </a:rPr>
              <a:t>因應環保署</a:t>
            </a:r>
            <a:r>
              <a:rPr lang="en-US" altLang="zh-TW" sz="2400" dirty="0">
                <a:solidFill>
                  <a:prstClr val="black"/>
                </a:solidFill>
                <a:latin typeface="微軟正黑體" panose="020B0604030504040204" pitchFamily="34" charset="-120"/>
                <a:ea typeface="微軟正黑體" panose="020B0604030504040204" pitchFamily="34" charset="-120"/>
              </a:rPr>
              <a:t>106</a:t>
            </a:r>
            <a:r>
              <a:rPr lang="zh-TW" altLang="en-US" sz="2400" dirty="0">
                <a:solidFill>
                  <a:prstClr val="black"/>
                </a:solidFill>
                <a:latin typeface="微軟正黑體" panose="020B0604030504040204" pitchFamily="34" charset="-120"/>
                <a:ea typeface="微軟正黑體" panose="020B0604030504040204" pitchFamily="34" charset="-120"/>
              </a:rPr>
              <a:t>年</a:t>
            </a:r>
            <a:r>
              <a:rPr lang="en-US" altLang="zh-TW" sz="2400" dirty="0">
                <a:solidFill>
                  <a:prstClr val="black"/>
                </a:solidFill>
                <a:latin typeface="微軟正黑體" panose="020B0604030504040204" pitchFamily="34" charset="-120"/>
                <a:ea typeface="微軟正黑體" panose="020B0604030504040204" pitchFamily="34" charset="-120"/>
              </a:rPr>
              <a:t>12</a:t>
            </a:r>
            <a:r>
              <a:rPr lang="zh-TW" altLang="en-US" sz="2400" dirty="0">
                <a:solidFill>
                  <a:prstClr val="black"/>
                </a:solidFill>
                <a:latin typeface="微軟正黑體" panose="020B0604030504040204" pitchFamily="34" charset="-120"/>
                <a:ea typeface="微軟正黑體" panose="020B0604030504040204" pitchFamily="34" charset="-120"/>
              </a:rPr>
              <a:t>月</a:t>
            </a:r>
            <a:r>
              <a:rPr lang="en-US" altLang="zh-TW" sz="2400" dirty="0">
                <a:solidFill>
                  <a:prstClr val="black"/>
                </a:solidFill>
                <a:latin typeface="微軟正黑體" panose="020B0604030504040204" pitchFamily="34" charset="-120"/>
                <a:ea typeface="微軟正黑體" panose="020B0604030504040204" pitchFamily="34" charset="-120"/>
              </a:rPr>
              <a:t>26</a:t>
            </a:r>
            <a:r>
              <a:rPr lang="zh-TW" altLang="en-US" sz="2400" dirty="0">
                <a:solidFill>
                  <a:prstClr val="black"/>
                </a:solidFill>
                <a:latin typeface="微軟正黑體" panose="020B0604030504040204" pitchFamily="34" charset="-120"/>
                <a:ea typeface="微軟正黑體" panose="020B0604030504040204" pitchFamily="34" charset="-120"/>
              </a:rPr>
              <a:t>日公告新增水污染防治法</a:t>
            </a:r>
            <a:r>
              <a:rPr lang="en-US" altLang="zh-TW" sz="2400" dirty="0">
                <a:solidFill>
                  <a:prstClr val="black"/>
                </a:solidFill>
                <a:latin typeface="微軟正黑體" panose="020B0604030504040204" pitchFamily="34" charset="-120"/>
                <a:ea typeface="微軟正黑體" panose="020B0604030504040204" pitchFamily="34" charset="-120"/>
              </a:rPr>
              <a:t>8</a:t>
            </a:r>
            <a:r>
              <a:rPr lang="zh-TW" altLang="en-US" sz="2400" dirty="0">
                <a:solidFill>
                  <a:prstClr val="black"/>
                </a:solidFill>
                <a:latin typeface="微軟正黑體" panose="020B0604030504040204" pitchFamily="34" charset="-120"/>
                <a:ea typeface="微軟正黑體" panose="020B0604030504040204" pitchFamily="34" charset="-120"/>
              </a:rPr>
              <a:t>項</a:t>
            </a:r>
            <a:r>
              <a:rPr lang="en-US" altLang="zh-TW"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氨氮</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硝酸鹽氮</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氟鹽</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陰離子界面活性劑</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油脂</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硫化物</a:t>
            </a:r>
            <a:r>
              <a:rPr lang="zh-TW" altLang="en-US" sz="2400" dirty="0">
                <a:solidFill>
                  <a:srgbClr val="002060"/>
                </a:solidFill>
                <a:latin typeface="微軟正黑體" panose="020B0604030504040204" pitchFamily="34" charset="-120"/>
                <a:ea typeface="微軟正黑體" panose="020B0604030504040204" pitchFamily="34" charset="-120"/>
              </a:rPr>
              <a:t>、</a:t>
            </a:r>
            <a:r>
              <a:rPr lang="zh-TW" altLang="en-US" sz="2400" u="sng" dirty="0">
                <a:solidFill>
                  <a:srgbClr val="002060"/>
                </a:solidFill>
                <a:latin typeface="微軟正黑體" panose="020B0604030504040204" pitchFamily="34" charset="-120"/>
                <a:ea typeface="微軟正黑體" panose="020B0604030504040204" pitchFamily="34" charset="-120"/>
              </a:rPr>
              <a:t>硼</a:t>
            </a:r>
            <a:r>
              <a:rPr lang="zh-TW" altLang="en-US" sz="2400" dirty="0">
                <a:solidFill>
                  <a:srgbClr val="002060"/>
                </a:solidFill>
                <a:latin typeface="微軟正黑體" panose="020B0604030504040204" pitchFamily="34" charset="-120"/>
                <a:ea typeface="微軟正黑體" panose="020B0604030504040204" pitchFamily="34" charset="-120"/>
              </a:rPr>
              <a:t>及</a:t>
            </a:r>
            <a:r>
              <a:rPr lang="zh-TW" altLang="en-US" sz="2400" u="sng" dirty="0">
                <a:solidFill>
                  <a:srgbClr val="002060"/>
                </a:solidFill>
                <a:latin typeface="微軟正黑體" panose="020B0604030504040204" pitchFamily="34" charset="-120"/>
                <a:ea typeface="微軟正黑體" panose="020B0604030504040204" pitchFamily="34" charset="-120"/>
              </a:rPr>
              <a:t>真色色度</a:t>
            </a:r>
            <a:r>
              <a:rPr lang="en-US" altLang="zh-TW" sz="2400" dirty="0">
                <a:solidFill>
                  <a:srgbClr val="002060"/>
                </a:solidFill>
                <a:latin typeface="微軟正黑體" panose="020B0604030504040204" pitchFamily="34" charset="-120"/>
                <a:ea typeface="微軟正黑體" panose="020B0604030504040204" pitchFamily="34" charset="-120"/>
              </a:rPr>
              <a:t>) </a:t>
            </a:r>
            <a:r>
              <a:rPr lang="zh-TW" altLang="en-US" sz="2400" dirty="0">
                <a:solidFill>
                  <a:prstClr val="black"/>
                </a:solidFill>
                <a:latin typeface="微軟正黑體" panose="020B0604030504040204" pitchFamily="34" charset="-120"/>
                <a:ea typeface="微軟正黑體" panose="020B0604030504040204" pitchFamily="34" charset="-120"/>
              </a:rPr>
              <a:t>水質檢測項目。</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5A51F82D-07C7-47E4-A05A-F19D84345294}"/>
              </a:ext>
            </a:extLst>
          </p:cNvPr>
          <p:cNvSpPr/>
          <p:nvPr/>
        </p:nvSpPr>
        <p:spPr>
          <a:xfrm>
            <a:off x="1293623" y="3923275"/>
            <a:ext cx="7518304" cy="1990417"/>
          </a:xfrm>
          <a:prstGeom prst="rect">
            <a:avLst/>
          </a:prstGeom>
        </p:spPr>
        <p:txBody>
          <a:bodyPr wrap="square">
            <a:spAutoFit/>
          </a:bodyPr>
          <a:lstStyle/>
          <a:p>
            <a:pPr>
              <a:lnSpc>
                <a:spcPts val="3000"/>
              </a:lnSpc>
            </a:pPr>
            <a:r>
              <a:rPr lang="zh-TW" altLang="en-US" sz="2400" dirty="0">
                <a:solidFill>
                  <a:prstClr val="black"/>
                </a:solidFill>
                <a:latin typeface="微軟正黑體" panose="020B0604030504040204" pitchFamily="34" charset="-120"/>
                <a:ea typeface="微軟正黑體" panose="020B0604030504040204" pitchFamily="34" charset="-120"/>
              </a:rPr>
              <a:t>第二條  本規章用語定義如下：</a:t>
            </a:r>
          </a:p>
          <a:p>
            <a:pPr marL="896938" indent="-896938">
              <a:lnSpc>
                <a:spcPts val="3000"/>
              </a:lnSpc>
              <a:tabLst>
                <a:tab pos="896938" algn="l"/>
              </a:tabLst>
            </a:pPr>
            <a:r>
              <a:rPr lang="en-US" altLang="zh-TW" sz="2400" dirty="0">
                <a:solidFill>
                  <a:srgbClr val="002060"/>
                </a:solidFill>
                <a:latin typeface="微軟正黑體" panose="020B0604030504040204" pitchFamily="34" charset="-120"/>
                <a:ea typeface="微軟正黑體" panose="020B0604030504040204" pitchFamily="34" charset="-120"/>
              </a:rPr>
              <a:t>(</a:t>
            </a:r>
            <a:r>
              <a:rPr lang="zh-TW" altLang="en-US" sz="2400" dirty="0">
                <a:solidFill>
                  <a:srgbClr val="002060"/>
                </a:solidFill>
                <a:latin typeface="微軟正黑體" panose="020B0604030504040204" pitchFamily="34" charset="-120"/>
                <a:ea typeface="微軟正黑體" panose="020B0604030504040204" pitchFamily="34" charset="-120"/>
              </a:rPr>
              <a:t>十四</a:t>
            </a:r>
            <a:r>
              <a:rPr lang="en-US" altLang="zh-TW" sz="2400" dirty="0">
                <a:solidFill>
                  <a:srgbClr val="002060"/>
                </a:solidFill>
                <a:latin typeface="微軟正黑體" panose="020B0604030504040204" pitchFamily="34" charset="-120"/>
                <a:ea typeface="微軟正黑體" panose="020B0604030504040204" pitchFamily="34" charset="-120"/>
              </a:rPr>
              <a:t>) </a:t>
            </a:r>
            <a:r>
              <a:rPr lang="zh-TW" altLang="en-US" sz="2400" dirty="0">
                <a:solidFill>
                  <a:srgbClr val="002060"/>
                </a:solidFill>
                <a:latin typeface="微軟正黑體" panose="020B0604030504040204" pitchFamily="34" charset="-120"/>
                <a:ea typeface="微軟正黑體" panose="020B0604030504040204" pitchFamily="34" charset="-120"/>
              </a:rPr>
              <a:t>其他特殊項目</a:t>
            </a:r>
            <a:r>
              <a:rPr lang="en-US" altLang="zh-TW" sz="2400" dirty="0">
                <a:solidFill>
                  <a:srgbClr val="002060"/>
                </a:solidFill>
                <a:latin typeface="微軟正黑體" panose="020B0604030504040204" pitchFamily="34" charset="-120"/>
                <a:ea typeface="微軟正黑體" panose="020B0604030504040204" pitchFamily="34" charset="-120"/>
              </a:rPr>
              <a:t>:</a:t>
            </a:r>
            <a:r>
              <a:rPr lang="zh-TW" altLang="en-US" sz="2400" dirty="0">
                <a:solidFill>
                  <a:srgbClr val="002060"/>
                </a:solidFill>
                <a:latin typeface="微軟正黑體" panose="020B0604030504040204" pitchFamily="34" charset="-120"/>
                <a:ea typeface="微軟正黑體" panose="020B0604030504040204" pitchFamily="34" charset="-120"/>
              </a:rPr>
              <a:t>指</a:t>
            </a:r>
            <a:r>
              <a:rPr lang="zh-TW" altLang="en-US" sz="2400" u="sng" dirty="0">
                <a:solidFill>
                  <a:srgbClr val="FF0000"/>
                </a:solidFill>
                <a:latin typeface="微軟正黑體" panose="020B0604030504040204" pitchFamily="34" charset="-120"/>
                <a:ea typeface="微軟正黑體" panose="020B0604030504040204" pitchFamily="34" charset="-120"/>
              </a:rPr>
              <a:t>氨氮、硝酸鹽氮、氟鹽、陰離子界面活性劑、油脂、硫化物、硼、真色色度</a:t>
            </a:r>
            <a:r>
              <a:rPr lang="zh-TW" altLang="en-US" sz="2400" dirty="0">
                <a:solidFill>
                  <a:srgbClr val="002060"/>
                </a:solidFill>
                <a:latin typeface="微軟正黑體" panose="020B0604030504040204" pitchFamily="34" charset="-120"/>
                <a:ea typeface="微軟正黑體" panose="020B0604030504040204" pitchFamily="34" charset="-120"/>
              </a:rPr>
              <a:t>等八項水質項目及行政院環境保護署新增公告水質項目</a:t>
            </a:r>
            <a:r>
              <a:rPr lang="en-US" altLang="zh-TW" sz="2400" dirty="0">
                <a:solidFill>
                  <a:srgbClr val="002060"/>
                </a:solidFill>
                <a:latin typeface="微軟正黑體" panose="020B0604030504040204" pitchFamily="34" charset="-120"/>
                <a:ea typeface="微軟正黑體" panose="020B0604030504040204" pitchFamily="34" charset="-120"/>
              </a:rPr>
              <a:t>(</a:t>
            </a:r>
            <a:r>
              <a:rPr lang="zh-TW" altLang="en-US" sz="2400" dirty="0">
                <a:solidFill>
                  <a:srgbClr val="002060"/>
                </a:solidFill>
                <a:latin typeface="微軟正黑體" panose="020B0604030504040204" pitchFamily="34" charset="-120"/>
                <a:ea typeface="微軟正黑體" panose="020B0604030504040204" pitchFamily="34" charset="-120"/>
              </a:rPr>
              <a:t>非屬本款項目者，歸屬一般水質項目</a:t>
            </a:r>
            <a:r>
              <a:rPr lang="en-US" altLang="zh-TW" sz="2400" dirty="0">
                <a:solidFill>
                  <a:srgbClr val="002060"/>
                </a:solidFill>
                <a:latin typeface="微軟正黑體" panose="020B0604030504040204" pitchFamily="34" charset="-120"/>
                <a:ea typeface="微軟正黑體" panose="020B0604030504040204" pitchFamily="34" charset="-120"/>
              </a:rPr>
              <a:t>)</a:t>
            </a:r>
            <a:r>
              <a:rPr lang="zh-TW" altLang="en-US" sz="2400" dirty="0">
                <a:solidFill>
                  <a:srgbClr val="002060"/>
                </a:solidFill>
                <a:latin typeface="微軟正黑體" panose="020B0604030504040204" pitchFamily="34" charset="-120"/>
                <a:ea typeface="微軟正黑體" panose="020B0604030504040204" pitchFamily="34" charset="-120"/>
              </a:rPr>
              <a:t>。</a:t>
            </a:r>
          </a:p>
        </p:txBody>
      </p:sp>
      <p:grpSp>
        <p:nvGrpSpPr>
          <p:cNvPr id="5" name="群組 4">
            <a:extLst>
              <a:ext uri="{FF2B5EF4-FFF2-40B4-BE49-F238E27FC236}">
                <a16:creationId xmlns:a16="http://schemas.microsoft.com/office/drawing/2014/main" id="{4E991684-65A5-434B-9139-4AC0EEB077B0}"/>
              </a:ext>
            </a:extLst>
          </p:cNvPr>
          <p:cNvGrpSpPr/>
          <p:nvPr/>
        </p:nvGrpSpPr>
        <p:grpSpPr>
          <a:xfrm>
            <a:off x="376008" y="1114668"/>
            <a:ext cx="1404063" cy="500440"/>
            <a:chOff x="514035" y="1916834"/>
            <a:chExt cx="1404063" cy="500440"/>
          </a:xfrm>
        </p:grpSpPr>
        <p:sp>
          <p:nvSpPr>
            <p:cNvPr id="6" name="îšḻiḓê">
              <a:extLst>
                <a:ext uri="{FF2B5EF4-FFF2-40B4-BE49-F238E27FC236}">
                  <a16:creationId xmlns:a16="http://schemas.microsoft.com/office/drawing/2014/main" id="{F649AC5D-E451-4D1D-B5AE-B7CB7344156A}"/>
                </a:ext>
              </a:extLst>
            </p:cNvPr>
            <p:cNvSpPr/>
            <p:nvPr/>
          </p:nvSpPr>
          <p:spPr>
            <a:xfrm>
              <a:off x="514152" y="1916834"/>
              <a:ext cx="1393231" cy="500440"/>
            </a:xfrm>
            <a:prstGeom prst="rect">
              <a:avLst/>
            </a:prstGeom>
            <a:noFill/>
            <a:ln w="38100" cap="flat" cmpd="sng" algn="ctr">
              <a:solidFill>
                <a:srgbClr val="2376B7"/>
              </a:solidFill>
              <a:prstDash val="solid"/>
              <a:miter lim="800000"/>
            </a:ln>
            <a:effectLst/>
          </p:spPr>
          <p:txBody>
            <a:bodyPr wrap="square" tIns="1800000" anchor="t" anchorCtr="1">
              <a:normAutofit fontScale="25000" lnSpcReduction="20000"/>
            </a:bodyPr>
            <a:lstStyle/>
            <a:p>
              <a:pPr algn="ctr">
                <a:lnSpc>
                  <a:spcPct val="120000"/>
                </a:lnSpc>
                <a:defRPr/>
              </a:pPr>
              <a:endParaRPr lang="zh-CN" altLang="en-US" sz="1050" kern="0" dirty="0">
                <a:solidFill>
                  <a:srgbClr val="000000">
                    <a:lumMod val="100000"/>
                  </a:srgbClr>
                </a:solidFill>
                <a:latin typeface="Arial"/>
                <a:ea typeface="微软雅黑"/>
              </a:endParaRPr>
            </a:p>
          </p:txBody>
        </p:sp>
        <p:sp>
          <p:nvSpPr>
            <p:cNvPr id="7" name="islîde">
              <a:extLst>
                <a:ext uri="{FF2B5EF4-FFF2-40B4-BE49-F238E27FC236}">
                  <a16:creationId xmlns:a16="http://schemas.microsoft.com/office/drawing/2014/main" id="{CEF7B058-2F07-4082-9451-5E5393562245}"/>
                </a:ext>
              </a:extLst>
            </p:cNvPr>
            <p:cNvSpPr/>
            <p:nvPr/>
          </p:nvSpPr>
          <p:spPr>
            <a:xfrm rot="5400000">
              <a:off x="715943" y="1715043"/>
              <a:ext cx="139118" cy="542699"/>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lang="zh-TW" altLang="en-US" kern="0">
                <a:solidFill>
                  <a:srgbClr val="FFFFFF"/>
                </a:solidFill>
                <a:latin typeface="Arial"/>
                <a:ea typeface="微软雅黑"/>
              </a:endParaRPr>
            </a:p>
          </p:txBody>
        </p:sp>
        <p:sp>
          <p:nvSpPr>
            <p:cNvPr id="8" name="îŝļïḓè">
              <a:extLst>
                <a:ext uri="{FF2B5EF4-FFF2-40B4-BE49-F238E27FC236}">
                  <a16:creationId xmlns:a16="http://schemas.microsoft.com/office/drawing/2014/main" id="{B168ADD0-240F-4D59-9EAE-A2A7477504F7}"/>
                </a:ext>
              </a:extLst>
            </p:cNvPr>
            <p:cNvSpPr/>
            <p:nvPr/>
          </p:nvSpPr>
          <p:spPr>
            <a:xfrm rot="16200000">
              <a:off x="1539669" y="2049560"/>
              <a:ext cx="150057" cy="585372"/>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lang="zh-TW" altLang="en-US" kern="0">
                <a:solidFill>
                  <a:srgbClr val="FFFFFF"/>
                </a:solidFill>
                <a:latin typeface="Arial"/>
                <a:ea typeface="微软雅黑"/>
              </a:endParaRPr>
            </a:p>
          </p:txBody>
        </p:sp>
        <p:sp>
          <p:nvSpPr>
            <p:cNvPr id="9" name="íṧliḓè">
              <a:extLst>
                <a:ext uri="{FF2B5EF4-FFF2-40B4-BE49-F238E27FC236}">
                  <a16:creationId xmlns:a16="http://schemas.microsoft.com/office/drawing/2014/main" id="{858D1BE9-DF00-4941-836B-7AA83C1506BC}"/>
                </a:ext>
              </a:extLst>
            </p:cNvPr>
            <p:cNvSpPr txBox="1"/>
            <p:nvPr/>
          </p:nvSpPr>
          <p:spPr>
            <a:xfrm rot="18969360">
              <a:off x="514035" y="1926817"/>
              <a:ext cx="279141" cy="66207"/>
            </a:xfrm>
            <a:prstGeom prst="rect">
              <a:avLst/>
            </a:prstGeom>
            <a:noFill/>
          </p:spPr>
          <p:txBody>
            <a:bodyPr wrap="none">
              <a:normAutofit fontScale="25000" lnSpcReduction="20000"/>
            </a:bodyPr>
            <a:lstStyle/>
            <a:p>
              <a:pPr algn="ctr">
                <a:defRPr/>
              </a:pPr>
              <a:endParaRPr lang="en-US" altLang="zh-CN" sz="2000" b="1" kern="0" dirty="0">
                <a:solidFill>
                  <a:srgbClr val="FFFFFF"/>
                </a:solidFill>
                <a:latin typeface="Arial"/>
                <a:ea typeface="微软雅黑" panose="020B0503020204020204" pitchFamily="34" charset="-122"/>
              </a:endParaRPr>
            </a:p>
          </p:txBody>
        </p:sp>
        <p:sp>
          <p:nvSpPr>
            <p:cNvPr id="10" name="文字方塊 9">
              <a:extLst>
                <a:ext uri="{FF2B5EF4-FFF2-40B4-BE49-F238E27FC236}">
                  <a16:creationId xmlns:a16="http://schemas.microsoft.com/office/drawing/2014/main" id="{AFBEBA84-261B-4B03-B66C-A6F658C633CB}"/>
                </a:ext>
              </a:extLst>
            </p:cNvPr>
            <p:cNvSpPr txBox="1"/>
            <p:nvPr/>
          </p:nvSpPr>
          <p:spPr>
            <a:xfrm>
              <a:off x="787915" y="1939898"/>
              <a:ext cx="1130183" cy="461665"/>
            </a:xfrm>
            <a:prstGeom prst="rect">
              <a:avLst/>
            </a:prstGeom>
            <a:noFill/>
          </p:spPr>
          <p:txBody>
            <a:bodyPr wrap="square" rtlCol="0">
              <a:spAutoFit/>
            </a:bodyPr>
            <a:lstStyle/>
            <a:p>
              <a:r>
                <a:rPr lang="zh-TW" altLang="en-US" sz="2400" b="1" dirty="0">
                  <a:solidFill>
                    <a:srgbClr val="2376B7"/>
                  </a:solidFill>
                  <a:latin typeface="Microsoft YaHei" panose="020B0503020204020204" pitchFamily="34" charset="-122"/>
                  <a:ea typeface="Microsoft YaHei" panose="020B0503020204020204" pitchFamily="34" charset="-122"/>
                </a:rPr>
                <a:t>緣由</a:t>
              </a:r>
            </a:p>
          </p:txBody>
        </p:sp>
      </p:grpSp>
      <p:grpSp>
        <p:nvGrpSpPr>
          <p:cNvPr id="11" name="群組 10">
            <a:extLst>
              <a:ext uri="{FF2B5EF4-FFF2-40B4-BE49-F238E27FC236}">
                <a16:creationId xmlns:a16="http://schemas.microsoft.com/office/drawing/2014/main" id="{46A20D57-C5D9-44DE-8353-1D895F312B56}"/>
              </a:ext>
            </a:extLst>
          </p:cNvPr>
          <p:cNvGrpSpPr/>
          <p:nvPr/>
        </p:nvGrpSpPr>
        <p:grpSpPr>
          <a:xfrm>
            <a:off x="454651" y="3193028"/>
            <a:ext cx="1404063" cy="500440"/>
            <a:chOff x="514035" y="1916834"/>
            <a:chExt cx="1404063" cy="500440"/>
          </a:xfrm>
        </p:grpSpPr>
        <p:sp>
          <p:nvSpPr>
            <p:cNvPr id="12" name="îšḻiḓê">
              <a:extLst>
                <a:ext uri="{FF2B5EF4-FFF2-40B4-BE49-F238E27FC236}">
                  <a16:creationId xmlns:a16="http://schemas.microsoft.com/office/drawing/2014/main" id="{B258CD35-C6ED-4D8D-B10C-81A35038FDA8}"/>
                </a:ext>
              </a:extLst>
            </p:cNvPr>
            <p:cNvSpPr/>
            <p:nvPr/>
          </p:nvSpPr>
          <p:spPr>
            <a:xfrm>
              <a:off x="514152" y="1916834"/>
              <a:ext cx="1393231" cy="500440"/>
            </a:xfrm>
            <a:prstGeom prst="rect">
              <a:avLst/>
            </a:prstGeom>
            <a:noFill/>
            <a:ln w="38100" cap="flat" cmpd="sng" algn="ctr">
              <a:solidFill>
                <a:srgbClr val="2376B7"/>
              </a:solidFill>
              <a:prstDash val="solid"/>
              <a:miter lim="800000"/>
            </a:ln>
            <a:effectLst/>
          </p:spPr>
          <p:txBody>
            <a:bodyPr wrap="square" tIns="1800000" anchor="t" anchorCtr="1">
              <a:normAutofit fontScale="25000" lnSpcReduction="20000"/>
            </a:bodyPr>
            <a:lstStyle/>
            <a:p>
              <a:pPr algn="ctr">
                <a:lnSpc>
                  <a:spcPct val="120000"/>
                </a:lnSpc>
                <a:defRPr/>
              </a:pPr>
              <a:endParaRPr lang="zh-CN" altLang="en-US" sz="1050" kern="0" dirty="0">
                <a:solidFill>
                  <a:srgbClr val="000000">
                    <a:lumMod val="100000"/>
                  </a:srgbClr>
                </a:solidFill>
                <a:latin typeface="Arial"/>
                <a:ea typeface="微软雅黑"/>
              </a:endParaRPr>
            </a:p>
          </p:txBody>
        </p:sp>
        <p:sp>
          <p:nvSpPr>
            <p:cNvPr id="13" name="islîde">
              <a:extLst>
                <a:ext uri="{FF2B5EF4-FFF2-40B4-BE49-F238E27FC236}">
                  <a16:creationId xmlns:a16="http://schemas.microsoft.com/office/drawing/2014/main" id="{14F02B85-9C13-4BD5-A8D8-FA0BB606A8E3}"/>
                </a:ext>
              </a:extLst>
            </p:cNvPr>
            <p:cNvSpPr/>
            <p:nvPr/>
          </p:nvSpPr>
          <p:spPr>
            <a:xfrm rot="5400000">
              <a:off x="715943" y="1715043"/>
              <a:ext cx="139118" cy="542699"/>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lang="zh-TW" altLang="en-US" kern="0">
                <a:solidFill>
                  <a:srgbClr val="FFFFFF"/>
                </a:solidFill>
                <a:latin typeface="Arial"/>
                <a:ea typeface="微软雅黑"/>
              </a:endParaRPr>
            </a:p>
          </p:txBody>
        </p:sp>
        <p:sp>
          <p:nvSpPr>
            <p:cNvPr id="14" name="îŝļïḓè">
              <a:extLst>
                <a:ext uri="{FF2B5EF4-FFF2-40B4-BE49-F238E27FC236}">
                  <a16:creationId xmlns:a16="http://schemas.microsoft.com/office/drawing/2014/main" id="{747D5D90-FED9-4174-8BFB-3C4AE5A7EE36}"/>
                </a:ext>
              </a:extLst>
            </p:cNvPr>
            <p:cNvSpPr/>
            <p:nvPr/>
          </p:nvSpPr>
          <p:spPr>
            <a:xfrm rot="16200000">
              <a:off x="1539669" y="2049560"/>
              <a:ext cx="150057" cy="585372"/>
            </a:xfrm>
            <a:prstGeom prst="rtTriangle">
              <a:avLst/>
            </a:prstGeom>
            <a:solidFill>
              <a:srgbClr val="2376B7"/>
            </a:solidFill>
            <a:ln w="38100" cap="flat" cmpd="sng" algn="ctr">
              <a:solidFill>
                <a:srgbClr val="2376B7"/>
              </a:solidFill>
              <a:prstDash val="solid"/>
              <a:miter lim="800000"/>
            </a:ln>
            <a:effectLst/>
          </p:spPr>
          <p:txBody>
            <a:bodyPr anchor="ctr"/>
            <a:lstStyle/>
            <a:p>
              <a:pPr algn="ctr">
                <a:defRPr/>
              </a:pPr>
              <a:endParaRPr lang="zh-TW" altLang="en-US" kern="0">
                <a:solidFill>
                  <a:srgbClr val="FFFFFF"/>
                </a:solidFill>
                <a:latin typeface="Arial"/>
                <a:ea typeface="微软雅黑"/>
              </a:endParaRPr>
            </a:p>
          </p:txBody>
        </p:sp>
        <p:sp>
          <p:nvSpPr>
            <p:cNvPr id="15" name="íṧliḓè">
              <a:extLst>
                <a:ext uri="{FF2B5EF4-FFF2-40B4-BE49-F238E27FC236}">
                  <a16:creationId xmlns:a16="http://schemas.microsoft.com/office/drawing/2014/main" id="{5AF5FA40-2C34-480E-BC2C-FB394A5A576F}"/>
                </a:ext>
              </a:extLst>
            </p:cNvPr>
            <p:cNvSpPr txBox="1"/>
            <p:nvPr/>
          </p:nvSpPr>
          <p:spPr>
            <a:xfrm rot="18969360">
              <a:off x="514035" y="1926817"/>
              <a:ext cx="279141" cy="66207"/>
            </a:xfrm>
            <a:prstGeom prst="rect">
              <a:avLst/>
            </a:prstGeom>
            <a:noFill/>
          </p:spPr>
          <p:txBody>
            <a:bodyPr wrap="none">
              <a:normAutofit fontScale="25000" lnSpcReduction="20000"/>
            </a:bodyPr>
            <a:lstStyle/>
            <a:p>
              <a:pPr algn="ctr">
                <a:defRPr/>
              </a:pPr>
              <a:endParaRPr lang="en-US" altLang="zh-CN" sz="2000" b="1" kern="0" dirty="0">
                <a:solidFill>
                  <a:srgbClr val="FFFFFF"/>
                </a:solidFill>
                <a:latin typeface="Arial"/>
                <a:ea typeface="微软雅黑" panose="020B0503020204020204" pitchFamily="34" charset="-122"/>
              </a:endParaRPr>
            </a:p>
          </p:txBody>
        </p:sp>
        <p:sp>
          <p:nvSpPr>
            <p:cNvPr id="16" name="文字方塊 15">
              <a:extLst>
                <a:ext uri="{FF2B5EF4-FFF2-40B4-BE49-F238E27FC236}">
                  <a16:creationId xmlns:a16="http://schemas.microsoft.com/office/drawing/2014/main" id="{961FB74F-2DF1-40BA-9E21-6591AD8FF683}"/>
                </a:ext>
              </a:extLst>
            </p:cNvPr>
            <p:cNvSpPr txBox="1"/>
            <p:nvPr/>
          </p:nvSpPr>
          <p:spPr>
            <a:xfrm>
              <a:off x="787915" y="1939898"/>
              <a:ext cx="1130183" cy="461665"/>
            </a:xfrm>
            <a:prstGeom prst="rect">
              <a:avLst/>
            </a:prstGeom>
            <a:noFill/>
          </p:spPr>
          <p:txBody>
            <a:bodyPr wrap="square" rtlCol="0">
              <a:spAutoFit/>
            </a:bodyPr>
            <a:lstStyle/>
            <a:p>
              <a:r>
                <a:rPr lang="zh-TW" altLang="en-US" sz="2400" b="1" dirty="0">
                  <a:solidFill>
                    <a:srgbClr val="2376B7"/>
                  </a:solidFill>
                  <a:latin typeface="Microsoft YaHei" panose="020B0503020204020204" pitchFamily="34" charset="-122"/>
                  <a:ea typeface="Microsoft YaHei" panose="020B0503020204020204" pitchFamily="34" charset="-122"/>
                </a:rPr>
                <a:t>法規</a:t>
              </a:r>
            </a:p>
          </p:txBody>
        </p:sp>
      </p:grpSp>
      <p:sp>
        <p:nvSpPr>
          <p:cNvPr id="17" name="Rectangle 5">
            <a:extLst>
              <a:ext uri="{FF2B5EF4-FFF2-40B4-BE49-F238E27FC236}">
                <a16:creationId xmlns:a16="http://schemas.microsoft.com/office/drawing/2014/main" id="{BB0EF877-214E-43F2-B90F-E2CA8C1A66D6}"/>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7</a:t>
            </a:fld>
            <a:endParaRPr lang="en-US" altLang="zh-TW" sz="1400" b="1" dirty="0">
              <a:solidFill>
                <a:schemeClr val="bg1"/>
              </a:solidFill>
              <a:latin typeface="Calibri"/>
              <a:ea typeface="Gulim" pitchFamily="34" charset="-127"/>
            </a:endParaRPr>
          </a:p>
        </p:txBody>
      </p:sp>
      <p:sp>
        <p:nvSpPr>
          <p:cNvPr id="18" name="標題 1">
            <a:extLst>
              <a:ext uri="{FF2B5EF4-FFF2-40B4-BE49-F238E27FC236}">
                <a16:creationId xmlns:a16="http://schemas.microsoft.com/office/drawing/2014/main" id="{3A594735-96CE-4D31-BEE1-F8EB1814AEA2}"/>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二     新增八項水質收費項目</a:t>
            </a:r>
            <a:endParaRPr lang="en-US" altLang="zh-TW" dirty="0"/>
          </a:p>
        </p:txBody>
      </p:sp>
    </p:spTree>
    <p:extLst>
      <p:ext uri="{BB962C8B-B14F-4D97-AF65-F5344CB8AC3E}">
        <p14:creationId xmlns:p14="http://schemas.microsoft.com/office/powerpoint/2010/main" val="13616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BB0EF877-214E-43F2-B90F-E2CA8C1A66D6}"/>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8</a:t>
            </a:fld>
            <a:endParaRPr lang="en-US" altLang="zh-TW" sz="1400" b="1" dirty="0">
              <a:solidFill>
                <a:schemeClr val="bg1"/>
              </a:solidFill>
              <a:latin typeface="Calibri"/>
              <a:ea typeface="Gulim" pitchFamily="34" charset="-127"/>
            </a:endParaRPr>
          </a:p>
        </p:txBody>
      </p:sp>
      <p:pic>
        <p:nvPicPr>
          <p:cNvPr id="29" name="圖片 28">
            <a:extLst>
              <a:ext uri="{FF2B5EF4-FFF2-40B4-BE49-F238E27FC236}">
                <a16:creationId xmlns:a16="http://schemas.microsoft.com/office/drawing/2014/main" id="{714E1E69-3902-49D7-9AEE-FF9A29B04859}"/>
              </a:ext>
            </a:extLst>
          </p:cNvPr>
          <p:cNvPicPr>
            <a:picLocks noChangeAspect="1"/>
          </p:cNvPicPr>
          <p:nvPr/>
        </p:nvPicPr>
        <p:blipFill rotWithShape="1">
          <a:blip r:embed="rId3">
            <a:extLst>
              <a:ext uri="{28A0092B-C50C-407E-A947-70E740481C1C}">
                <a14:useLocalDpi xmlns:a14="http://schemas.microsoft.com/office/drawing/2010/main" val="0"/>
              </a:ext>
            </a:extLst>
          </a:blip>
          <a:srcRect t="8300" b="9762"/>
          <a:stretch/>
        </p:blipFill>
        <p:spPr>
          <a:xfrm>
            <a:off x="2172484" y="785004"/>
            <a:ext cx="5299364" cy="5619257"/>
          </a:xfrm>
          <a:prstGeom prst="rect">
            <a:avLst/>
          </a:prstGeom>
        </p:spPr>
      </p:pic>
      <p:sp>
        <p:nvSpPr>
          <p:cNvPr id="30" name="標題 1">
            <a:extLst>
              <a:ext uri="{FF2B5EF4-FFF2-40B4-BE49-F238E27FC236}">
                <a16:creationId xmlns:a16="http://schemas.microsoft.com/office/drawing/2014/main" id="{83DBE168-C5FD-4FF2-9ADD-88CBFB25783C}"/>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二     新增八項水質收費項目</a:t>
            </a:r>
            <a:endParaRPr lang="en-US" altLang="zh-TW" dirty="0"/>
          </a:p>
        </p:txBody>
      </p:sp>
    </p:spTree>
    <p:extLst>
      <p:ext uri="{BB962C8B-B14F-4D97-AF65-F5344CB8AC3E}">
        <p14:creationId xmlns:p14="http://schemas.microsoft.com/office/powerpoint/2010/main" val="26905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內容版面配置區 5">
            <a:extLst>
              <a:ext uri="{FF2B5EF4-FFF2-40B4-BE49-F238E27FC236}">
                <a16:creationId xmlns:a16="http://schemas.microsoft.com/office/drawing/2014/main" id="{A7CAA170-4BDE-4CB2-B72D-13421F84F337}"/>
              </a:ext>
            </a:extLst>
          </p:cNvPr>
          <p:cNvGraphicFramePr>
            <a:graphicFrameLocks/>
          </p:cNvGraphicFramePr>
          <p:nvPr>
            <p:extLst>
              <p:ext uri="{D42A27DB-BD31-4B8C-83A1-F6EECF244321}">
                <p14:modId xmlns:p14="http://schemas.microsoft.com/office/powerpoint/2010/main" val="4288282934"/>
              </p:ext>
            </p:extLst>
          </p:nvPr>
        </p:nvGraphicFramePr>
        <p:xfrm>
          <a:off x="1059895" y="1622409"/>
          <a:ext cx="7084484" cy="4687884"/>
        </p:xfrm>
        <a:graphic>
          <a:graphicData uri="http://schemas.openxmlformats.org/drawingml/2006/table">
            <a:tbl>
              <a:tblPr>
                <a:tableStyleId>{C4B1156A-380E-4F78-BDF5-A606A8083BF9}</a:tableStyleId>
              </a:tblPr>
              <a:tblGrid>
                <a:gridCol w="3986558">
                  <a:extLst>
                    <a:ext uri="{9D8B030D-6E8A-4147-A177-3AD203B41FA5}">
                      <a16:colId xmlns:a16="http://schemas.microsoft.com/office/drawing/2014/main" val="617274810"/>
                    </a:ext>
                  </a:extLst>
                </a:gridCol>
                <a:gridCol w="3097926">
                  <a:extLst>
                    <a:ext uri="{9D8B030D-6E8A-4147-A177-3AD203B41FA5}">
                      <a16:colId xmlns:a16="http://schemas.microsoft.com/office/drawing/2014/main" val="4143196882"/>
                    </a:ext>
                  </a:extLst>
                </a:gridCol>
              </a:tblGrid>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收費項目</a:t>
                      </a:r>
                      <a:endParaRPr kumimoji="0"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收費單價 </a:t>
                      </a:r>
                      <a:endParaRPr kumimoji="0"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4090964390"/>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氨氮</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305</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2922904057"/>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硝酸鹽氮</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305</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56985503"/>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氟化物</a:t>
                      </a:r>
                      <a:r>
                        <a:rPr kumimoji="0" lang="en-US" altLang="zh-TW" sz="2400" b="1" u="none" strike="noStrike" cap="none" normalizeH="0" baseline="0" dirty="0">
                          <a:ln>
                            <a:noFill/>
                          </a:ln>
                          <a:solidFill>
                            <a:schemeClr val="tx1"/>
                          </a:solidFill>
                          <a:effectLst/>
                        </a:rPr>
                        <a:t>(</a:t>
                      </a:r>
                      <a:r>
                        <a:rPr kumimoji="0" lang="zh-TW" altLang="zh-TW" sz="2400" b="1" u="none" strike="noStrike" cap="none" normalizeH="0" baseline="0" dirty="0">
                          <a:ln>
                            <a:noFill/>
                          </a:ln>
                          <a:solidFill>
                            <a:schemeClr val="tx1"/>
                          </a:solidFill>
                          <a:effectLst/>
                        </a:rPr>
                        <a:t>氟鹽</a:t>
                      </a:r>
                      <a:r>
                        <a:rPr kumimoji="0" lang="en-US" altLang="zh-TW" sz="2400" b="1" u="none" strike="noStrike" cap="none" normalizeH="0" baseline="0" dirty="0">
                          <a:ln>
                            <a:noFill/>
                          </a:ln>
                          <a:solidFill>
                            <a:schemeClr val="tx1"/>
                          </a:solidFill>
                          <a:effectLst/>
                        </a:rPr>
                        <a:t>) </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en-US" altLang="zh-TW" sz="2400" b="0" u="none" strike="noStrike" cap="none" normalizeH="0" baseline="0" dirty="0">
                          <a:ln>
                            <a:noFill/>
                          </a:ln>
                          <a:solidFill>
                            <a:schemeClr val="tx1"/>
                          </a:solidFill>
                          <a:effectLst/>
                        </a:rPr>
                        <a:t>1,000</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2024739918"/>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陰離子界面活性劑</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en-US" altLang="zh-TW" sz="2400" b="0" u="none" strike="noStrike" cap="none" normalizeH="0" baseline="0" dirty="0">
                          <a:ln>
                            <a:noFill/>
                          </a:ln>
                          <a:solidFill>
                            <a:schemeClr val="tx1"/>
                          </a:solidFill>
                          <a:effectLst/>
                        </a:rPr>
                        <a:t>1,000</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3082262008"/>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油脂</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en-US" altLang="zh-TW" sz="2400" b="0" u="none" strike="noStrike" cap="none" normalizeH="0" baseline="0" dirty="0">
                          <a:ln>
                            <a:noFill/>
                          </a:ln>
                          <a:solidFill>
                            <a:schemeClr val="tx1"/>
                          </a:solidFill>
                          <a:effectLst/>
                        </a:rPr>
                        <a:t>1,000</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448773900"/>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硫化物</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en-US" altLang="zh-TW" sz="2400" b="0" u="none" strike="noStrike" cap="none" normalizeH="0" baseline="0" dirty="0">
                          <a:ln>
                            <a:noFill/>
                          </a:ln>
                          <a:solidFill>
                            <a:schemeClr val="tx1"/>
                          </a:solidFill>
                          <a:effectLst/>
                        </a:rPr>
                        <a:t>1,000</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1311078307"/>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u="none" strike="noStrike" cap="none" normalizeH="0" baseline="0" dirty="0">
                          <a:ln>
                            <a:noFill/>
                          </a:ln>
                          <a:solidFill>
                            <a:schemeClr val="tx1"/>
                          </a:solidFill>
                          <a:effectLst/>
                        </a:rPr>
                        <a:t>硼</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r" defTabSz="914400" rtl="0" eaLnBrk="1" fontAlgn="base" latinLnBrk="0" hangingPunct="1">
                        <a:lnSpc>
                          <a:spcPct val="100000"/>
                        </a:lnSpc>
                        <a:spcBef>
                          <a:spcPct val="0"/>
                        </a:spcBef>
                        <a:spcAft>
                          <a:spcPct val="0"/>
                        </a:spcAft>
                        <a:buClrTx/>
                        <a:buSzTx/>
                        <a:buFontTx/>
                        <a:buNone/>
                        <a:tabLst/>
                      </a:pPr>
                      <a:r>
                        <a:rPr kumimoji="0" lang="en-US" altLang="zh-TW" sz="2400" b="0" u="none" strike="noStrike" cap="none" normalizeH="0" baseline="0" dirty="0">
                          <a:ln>
                            <a:noFill/>
                          </a:ln>
                          <a:solidFill>
                            <a:schemeClr val="tx1"/>
                          </a:solidFill>
                          <a:effectLst/>
                        </a:rPr>
                        <a:t>1,000</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a:t>
                      </a:r>
                      <a:r>
                        <a:rPr kumimoji="0" lang="zh-TW" altLang="zh-TW" sz="2400" b="0" u="none" strike="noStrike" cap="none" normalizeH="0" baseline="0" dirty="0">
                          <a:ln>
                            <a:noFill/>
                          </a:ln>
                          <a:solidFill>
                            <a:schemeClr val="tx1"/>
                          </a:solidFill>
                          <a:effectLst/>
                        </a:rPr>
                        <a:t>公斤</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221395609"/>
                  </a:ext>
                </a:extLst>
              </a:tr>
              <a:tr h="520876">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30480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u="none" strike="noStrike" cap="none" normalizeH="0" baseline="0" dirty="0">
                          <a:ln>
                            <a:noFill/>
                          </a:ln>
                          <a:solidFill>
                            <a:schemeClr val="tx1"/>
                          </a:solidFill>
                          <a:effectLst/>
                        </a:rPr>
                        <a:t>真色色度</a:t>
                      </a:r>
                      <a:endPar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horzOverflow="overflow"/>
                </a:tc>
                <a:tc>
                  <a:txBody>
                    <a:bodyPr/>
                    <a:lstStyle>
                      <a:lvl1pPr marL="304800" algn="l" defTabSz="685800" rtl="0" eaLnBrk="1" latinLnBrk="0" hangingPunct="1">
                        <a:spcBef>
                          <a:spcPct val="20000"/>
                        </a:spcBef>
                        <a:buClr>
                          <a:schemeClr val="bg2"/>
                        </a:buClr>
                        <a:buSzPct val="75000"/>
                        <a:buFont typeface="Wingdings" panose="05000000000000000000" pitchFamily="2" charset="2"/>
                        <a:defRPr kumimoji="1" lang="zh-TW" sz="2800" b="1" kern="1200">
                          <a:solidFill>
                            <a:schemeClr val="tx1"/>
                          </a:solidFill>
                          <a:latin typeface="Arial" panose="020B0604020202020204" pitchFamily="34" charset="0"/>
                          <a:ea typeface="標楷體" panose="03000509000000000000" pitchFamily="65" charset="-120"/>
                        </a:defRPr>
                      </a:lvl1pPr>
                      <a:lvl2pPr marL="742950" indent="-285750" algn="l" defTabSz="685800" rtl="0" eaLnBrk="1" latinLnBrk="0" hangingPunct="1">
                        <a:spcBef>
                          <a:spcPct val="20000"/>
                        </a:spcBef>
                        <a:buClr>
                          <a:schemeClr val="accent2"/>
                        </a:buClr>
                        <a:buSzPct val="80000"/>
                        <a:buFont typeface="Wingdings" panose="05000000000000000000" pitchFamily="2" charset="2"/>
                        <a:defRPr kumimoji="1" lang="zh-TW" sz="2400" b="1" kern="1200">
                          <a:solidFill>
                            <a:schemeClr val="tx1"/>
                          </a:solidFill>
                          <a:latin typeface="Arial" panose="020B0604020202020204" pitchFamily="34" charset="0"/>
                          <a:ea typeface="標楷體" panose="03000509000000000000" pitchFamily="65" charset="-120"/>
                        </a:defRPr>
                      </a:lvl2pPr>
                      <a:lvl3pPr marL="1143000" indent="-228600" algn="l" defTabSz="685800" rtl="0" eaLnBrk="1" latinLnBrk="0" hangingPunct="1">
                        <a:spcBef>
                          <a:spcPct val="20000"/>
                        </a:spcBef>
                        <a:buClr>
                          <a:schemeClr val="bg2"/>
                        </a:buClr>
                        <a:buSzPct val="65000"/>
                        <a:buFont typeface="Wingdings" panose="05000000000000000000" pitchFamily="2" charset="2"/>
                        <a:defRPr kumimoji="1" lang="zh-TW" sz="2000" b="1" kern="1200">
                          <a:solidFill>
                            <a:schemeClr val="tx1"/>
                          </a:solidFill>
                          <a:latin typeface="Arial" panose="020B0604020202020204" pitchFamily="34" charset="0"/>
                          <a:ea typeface="標楷體" panose="03000509000000000000" pitchFamily="65" charset="-120"/>
                        </a:defRPr>
                      </a:lvl3pPr>
                      <a:lvl4pPr marL="1600200" indent="-228600" algn="l" defTabSz="685800" rtl="0" eaLnBrk="1" latinLnBrk="0" hangingPunct="1">
                        <a:spcBef>
                          <a:spcPct val="20000"/>
                        </a:spcBef>
                        <a:buClr>
                          <a:schemeClr val="accent2"/>
                        </a:buClr>
                        <a:buSzPct val="70000"/>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4pPr>
                      <a:lvl5pPr marL="2057400" indent="-228600" algn="l" defTabSz="685800" rtl="0" eaLnBrk="1" latinLnBrk="0" hangingPunct="1">
                        <a:spcBef>
                          <a:spcPct val="20000"/>
                        </a:spcBef>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5pPr>
                      <a:lvl6pPr marL="25146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6pPr>
                      <a:lvl7pPr marL="29718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7pPr>
                      <a:lvl8pPr marL="34290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8pPr>
                      <a:lvl9pPr marL="3886200" indent="-228600" algn="l" defTabSz="685800" rtl="0" eaLnBrk="0" fontAlgn="base" latinLnBrk="0" hangingPunct="0">
                        <a:spcBef>
                          <a:spcPct val="20000"/>
                        </a:spcBef>
                        <a:spcAft>
                          <a:spcPct val="0"/>
                        </a:spcAft>
                        <a:buClr>
                          <a:schemeClr val="bg2"/>
                        </a:buClr>
                        <a:buFont typeface="Wingdings" panose="05000000000000000000" pitchFamily="2" charset="2"/>
                        <a:defRPr kumimoji="1" lang="zh-TW" sz="1350" b="1" kern="1200">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100</a:t>
                      </a:r>
                      <a:r>
                        <a:rPr kumimoji="0" lang="zh-TW" altLang="en-US" sz="2400" b="0" u="none" strike="noStrike" cap="none" normalizeH="0" baseline="0" dirty="0">
                          <a:ln>
                            <a:noFill/>
                          </a:ln>
                          <a:solidFill>
                            <a:schemeClr val="tx1"/>
                          </a:solidFill>
                          <a:effectLst/>
                        </a:rPr>
                        <a:t>  </a:t>
                      </a:r>
                      <a:r>
                        <a:rPr kumimoji="0" lang="en-US" altLang="zh-TW" sz="2400" b="0" u="none" strike="noStrike" cap="none" normalizeH="0" baseline="0" dirty="0">
                          <a:ln>
                            <a:noFill/>
                          </a:ln>
                          <a:solidFill>
                            <a:schemeClr val="tx1"/>
                          </a:solidFill>
                          <a:effectLst/>
                        </a:rPr>
                        <a:t>(</a:t>
                      </a:r>
                      <a:r>
                        <a:rPr kumimoji="0" lang="zh-TW" altLang="en-US" sz="2400" b="0" u="none" strike="noStrike" cap="none" normalizeH="0" baseline="0" dirty="0">
                          <a:ln>
                            <a:noFill/>
                          </a:ln>
                          <a:solidFill>
                            <a:schemeClr val="tx1"/>
                          </a:solidFill>
                          <a:effectLst/>
                        </a:rPr>
                        <a:t>元</a:t>
                      </a:r>
                      <a:r>
                        <a:rPr kumimoji="0" lang="en-US" altLang="zh-TW" sz="2400" b="0" u="none" strike="noStrike" cap="none" normalizeH="0" baseline="0" dirty="0">
                          <a:ln>
                            <a:noFill/>
                          </a:ln>
                          <a:solidFill>
                            <a:schemeClr val="tx1"/>
                          </a:solidFill>
                          <a:effectLst/>
                        </a:rPr>
                        <a:t>/m</a:t>
                      </a:r>
                      <a:r>
                        <a:rPr kumimoji="0" lang="en-US" altLang="zh-TW" sz="2400" b="0" u="none" strike="noStrike" cap="none" normalizeH="0" baseline="30000" dirty="0">
                          <a:ln>
                            <a:noFill/>
                          </a:ln>
                          <a:solidFill>
                            <a:schemeClr val="tx1"/>
                          </a:solidFill>
                          <a:effectLst/>
                        </a:rPr>
                        <a:t>3</a:t>
                      </a:r>
                      <a:r>
                        <a:rPr kumimoji="0" lang="en-US" altLang="zh-TW" sz="2400" b="0" u="none" strike="noStrike" cap="none" normalizeH="0" baseline="0" dirty="0">
                          <a:ln>
                            <a:noFill/>
                          </a:ln>
                          <a:solidFill>
                            <a:schemeClr val="tx1"/>
                          </a:solidFill>
                          <a:effectLst/>
                        </a:rPr>
                        <a:t>)</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44000" marR="144000" marT="0" marB="0" anchor="ctr" horzOverflow="overflow"/>
                </a:tc>
                <a:extLst>
                  <a:ext uri="{0D108BD9-81ED-4DB2-BD59-A6C34878D82A}">
                    <a16:rowId xmlns:a16="http://schemas.microsoft.com/office/drawing/2014/main" val="956420760"/>
                  </a:ext>
                </a:extLst>
              </a:tr>
            </a:tbl>
          </a:graphicData>
        </a:graphic>
      </p:graphicFrame>
      <p:sp>
        <p:nvSpPr>
          <p:cNvPr id="10" name="AutoShape 4">
            <a:extLst>
              <a:ext uri="{FF2B5EF4-FFF2-40B4-BE49-F238E27FC236}">
                <a16:creationId xmlns:a16="http://schemas.microsoft.com/office/drawing/2014/main" id="{3FA07F15-5F51-4A83-A4A1-58821C564080}"/>
              </a:ext>
            </a:extLst>
          </p:cNvPr>
          <p:cNvSpPr>
            <a:spLocks noChangeArrowheads="1"/>
          </p:cNvSpPr>
          <p:nvPr/>
        </p:nvSpPr>
        <p:spPr bwMode="auto">
          <a:xfrm rot="5400000">
            <a:off x="4412768" y="-948911"/>
            <a:ext cx="531812" cy="4169121"/>
          </a:xfrm>
          <a:prstGeom prst="roundRect">
            <a:avLst>
              <a:gd name="adj" fmla="val 50000"/>
            </a:avLst>
          </a:prstGeom>
          <a:solidFill>
            <a:srgbClr val="FFCC99"/>
          </a:solidFill>
          <a:ln w="28575" algn="ctr">
            <a:solidFill>
              <a:sysClr val="window" lastClr="FFFFFF"/>
            </a:solidFill>
            <a:round/>
            <a:headEnd/>
            <a:tailEnd/>
          </a:ln>
          <a:effectLst>
            <a:outerShdw dist="107763" dir="2700000" algn="ctr" rotWithShape="0">
              <a:srgbClr val="E7E6E6">
                <a:alpha val="50000"/>
              </a:srgbClr>
            </a:outerShdw>
          </a:effectLst>
        </p:spPr>
        <p:txBody>
          <a:bodyPr rot="10800000" vert="eaVert" anchor="ctr"/>
          <a:lstStyle>
            <a:lvl1pPr>
              <a:spcBef>
                <a:spcPct val="20000"/>
              </a:spcBef>
              <a:buClr>
                <a:schemeClr val="bg2"/>
              </a:buClr>
              <a:buSzPct val="75000"/>
              <a:buFont typeface="Wingdings" pitchFamily="2" charset="2"/>
              <a:buBlip>
                <a:blip r:embed="rId3"/>
              </a:buBlip>
              <a:defRPr kumimoji="1" sz="3200" b="1">
                <a:solidFill>
                  <a:schemeClr val="tx1"/>
                </a:solidFill>
                <a:latin typeface="Arial" pitchFamily="34" charset="0"/>
                <a:ea typeface="標楷體" pitchFamily="65" charset="-120"/>
              </a:defRPr>
            </a:lvl1pPr>
            <a:lvl2pPr marL="742950" indent="-285750">
              <a:spcBef>
                <a:spcPct val="20000"/>
              </a:spcBef>
              <a:buClr>
                <a:schemeClr val="accent2"/>
              </a:buClr>
              <a:buSzPct val="80000"/>
              <a:buFont typeface="Wingdings" pitchFamily="2" charset="2"/>
              <a:buChar char="¨"/>
              <a:defRPr kumimoji="1" sz="2800" b="1">
                <a:solidFill>
                  <a:schemeClr val="tx1"/>
                </a:solidFill>
                <a:latin typeface="Arial" pitchFamily="34" charset="0"/>
                <a:ea typeface="標楷體" pitchFamily="65" charset="-120"/>
              </a:defRPr>
            </a:lvl2pPr>
            <a:lvl3pPr marL="1143000" indent="-228600">
              <a:spcBef>
                <a:spcPct val="20000"/>
              </a:spcBef>
              <a:buClr>
                <a:schemeClr val="bg2"/>
              </a:buClr>
              <a:buSzPct val="65000"/>
              <a:buFont typeface="Wingdings" pitchFamily="2" charset="2"/>
              <a:buChar char="n"/>
              <a:defRPr kumimoji="1" sz="2400" b="1">
                <a:solidFill>
                  <a:schemeClr val="tx1"/>
                </a:solidFill>
                <a:latin typeface="Arial" pitchFamily="34" charset="0"/>
                <a:ea typeface="標楷體" pitchFamily="65" charset="-120"/>
              </a:defRPr>
            </a:lvl3pPr>
            <a:lvl4pPr marL="1600200" indent="-228600">
              <a:spcBef>
                <a:spcPct val="20000"/>
              </a:spcBef>
              <a:buClr>
                <a:schemeClr val="accent2"/>
              </a:buClr>
              <a:buSzPct val="70000"/>
              <a:buFont typeface="Wingdings" pitchFamily="2" charset="2"/>
              <a:buChar char="¨"/>
              <a:defRPr kumimoji="1" sz="2000" b="1">
                <a:solidFill>
                  <a:schemeClr val="tx1"/>
                </a:solidFill>
                <a:latin typeface="Arial" pitchFamily="34" charset="0"/>
                <a:ea typeface="標楷體" pitchFamily="65" charset="-120"/>
              </a:defRPr>
            </a:lvl4pPr>
            <a:lvl5pPr marL="2057400" indent="-228600">
              <a:spcBef>
                <a:spcPct val="20000"/>
              </a:spcBef>
              <a:buClr>
                <a:schemeClr val="bg2"/>
              </a:buClr>
              <a:buFont typeface="Wingdings" pitchFamily="2" charset="2"/>
              <a:buChar char="§"/>
              <a:defRPr kumimoji="1" sz="2000" b="1">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lr>
                <a:schemeClr val="bg2"/>
              </a:buClr>
              <a:buFont typeface="Wingdings" pitchFamily="2" charset="2"/>
              <a:buChar char="§"/>
              <a:defRPr kumimoji="1" sz="2000" b="1">
                <a:solidFill>
                  <a:schemeClr val="tx1"/>
                </a:solidFill>
                <a:latin typeface="Arial" pitchFamily="34" charset="0"/>
                <a:ea typeface="標楷體" pitchFamily="65" charset="-120"/>
              </a:defRPr>
            </a:lvl9pPr>
          </a:lstStyle>
          <a:p>
            <a:pPr algn="ctr">
              <a:spcBef>
                <a:spcPct val="0"/>
              </a:spcBef>
              <a:buClrTx/>
              <a:buSzTx/>
              <a:buFontTx/>
              <a:buNone/>
              <a:defRPr/>
            </a:pPr>
            <a:r>
              <a:rPr lang="zh-TW" altLang="en-US" kern="0" dirty="0">
                <a:solidFill>
                  <a:prstClr val="black"/>
                </a:solidFill>
                <a:latin typeface="標楷體" pitchFamily="65" charset="-120"/>
              </a:rPr>
              <a:t>新增水質收費項目</a:t>
            </a:r>
          </a:p>
        </p:txBody>
      </p:sp>
      <p:sp>
        <p:nvSpPr>
          <p:cNvPr id="4" name="Rectangle 5">
            <a:extLst>
              <a:ext uri="{FF2B5EF4-FFF2-40B4-BE49-F238E27FC236}">
                <a16:creationId xmlns:a16="http://schemas.microsoft.com/office/drawing/2014/main" id="{A2FA4AB6-A277-40B3-B4C3-5EFB4CEEDFEB}"/>
              </a:ext>
            </a:extLst>
          </p:cNvPr>
          <p:cNvSpPr>
            <a:spLocks noChangeArrowheads="1"/>
          </p:cNvSpPr>
          <p:nvPr/>
        </p:nvSpPr>
        <p:spPr bwMode="gray">
          <a:xfrm>
            <a:off x="8733283" y="6533657"/>
            <a:ext cx="367408"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fld id="{EBC62ED0-C1AD-4AD6-9D99-0228DDEF646C}" type="slidenum">
              <a:rPr lang="ko-KR" altLang="en-US" sz="1400" b="1">
                <a:solidFill>
                  <a:schemeClr val="bg1"/>
                </a:solidFill>
                <a:latin typeface="Calibri"/>
                <a:ea typeface="Gulim" pitchFamily="34" charset="-127"/>
              </a:rPr>
              <a:pPr algn="ctr"/>
              <a:t>9</a:t>
            </a:fld>
            <a:endParaRPr lang="en-US" altLang="zh-TW" sz="1400" b="1" dirty="0">
              <a:solidFill>
                <a:schemeClr val="bg1"/>
              </a:solidFill>
              <a:latin typeface="Calibri"/>
              <a:ea typeface="Gulim" pitchFamily="34" charset="-127"/>
            </a:endParaRPr>
          </a:p>
        </p:txBody>
      </p:sp>
      <p:sp>
        <p:nvSpPr>
          <p:cNvPr id="5" name="標題 1">
            <a:extLst>
              <a:ext uri="{FF2B5EF4-FFF2-40B4-BE49-F238E27FC236}">
                <a16:creationId xmlns:a16="http://schemas.microsoft.com/office/drawing/2014/main" id="{ACC0DCC3-5509-4197-92F4-33145D42FC30}"/>
              </a:ext>
            </a:extLst>
          </p:cNvPr>
          <p:cNvSpPr txBox="1">
            <a:spLocks/>
          </p:cNvSpPr>
          <p:nvPr/>
        </p:nvSpPr>
        <p:spPr>
          <a:xfrm>
            <a:off x="1365967" y="125670"/>
            <a:ext cx="6472341" cy="523220"/>
          </a:xfrm>
          <a:prstGeom prst="rect">
            <a:avLst/>
          </a:prstGeom>
          <a:noFill/>
        </p:spPr>
        <p:txBody>
          <a:bodyPr wrap="square">
            <a:spAutoFit/>
          </a:bodyPr>
          <a:lstStyle>
            <a:defPPr rtl="0">
              <a:defRPr lang="zh-CN"/>
            </a:defPPr>
            <a:lvl1pPr>
              <a:defRPr sz="2800">
                <a:solidFill>
                  <a:schemeClr val="bg1"/>
                </a:solidFill>
                <a:latin typeface="微軟正黑體" panose="020B0604030504040204" pitchFamily="34" charset="-120"/>
                <a:ea typeface="微軟正黑體" panose="020B0604030504040204" pitchFamily="34" charset="-120"/>
              </a:defRPr>
            </a:lvl1pPr>
          </a:lstStyle>
          <a:p>
            <a:r>
              <a:rPr lang="zh-TW" altLang="en-US" dirty="0"/>
              <a:t>二     新增八項水質收費項目</a:t>
            </a:r>
            <a:endParaRPr lang="en-US" altLang="zh-TW" dirty="0"/>
          </a:p>
        </p:txBody>
      </p:sp>
    </p:spTree>
    <p:extLst>
      <p:ext uri="{BB962C8B-B14F-4D97-AF65-F5344CB8AC3E}">
        <p14:creationId xmlns:p14="http://schemas.microsoft.com/office/powerpoint/2010/main" val="110244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0977_TF03431380_Win32" id="{B0B3E1EB-742D-4E6B-8D37-75DB277F5488}" vid="{C5AAC86B-5001-416E-8FA6-7D68F72683B0}"/>
    </a:ext>
  </a:extLst>
</a:theme>
</file>

<file path=ppt/theme/theme2.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4873beb7-5857-4685-be1f-d57550cc96cc"/>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718</TotalTime>
  <Words>3873</Words>
  <Application>Microsoft Office PowerPoint</Application>
  <PresentationFormat>如螢幕大小 (4:3)</PresentationFormat>
  <Paragraphs>345</Paragraphs>
  <Slides>24</Slides>
  <Notes>22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24</vt:i4>
      </vt:variant>
    </vt:vector>
  </HeadingPairs>
  <TitlesOfParts>
    <vt:vector size="39" baseType="lpstr">
      <vt:lpstr>Microsoft JhengHei UI</vt:lpstr>
      <vt:lpstr>Microsoft YaHei</vt:lpstr>
      <vt:lpstr>華康粗圓體</vt:lpstr>
      <vt:lpstr>華康細圓體</vt:lpstr>
      <vt:lpstr>微軟正黑體</vt:lpstr>
      <vt:lpstr>標楷體</vt:lpstr>
      <vt:lpstr>Arial</vt:lpstr>
      <vt:lpstr>Arial Rounded MT Bold</vt:lpstr>
      <vt:lpstr>Calibri</vt:lpstr>
      <vt:lpstr>Euphemia</vt:lpstr>
      <vt:lpstr>Segoe UI Black</vt:lpstr>
      <vt:lpstr>Times New Roman</vt:lpstr>
      <vt:lpstr>Verdana</vt:lpstr>
      <vt:lpstr>Wingdings</vt:lpstr>
      <vt:lpstr>tf03431380_win32</vt:lpstr>
      <vt:lpstr>PowerPoint 簡報</vt:lpstr>
      <vt:lpstr>PowerPoint 簡報</vt:lpstr>
      <vt:lpstr>一、聯接使用證明展延</vt:lpstr>
      <vt:lpstr>PowerPoint 簡報</vt:lpstr>
      <vt:lpstr>PowerPoint 簡報</vt:lpstr>
      <vt:lpstr>二、新增八項水質收費項目</vt:lpstr>
      <vt:lpstr>PowerPoint 簡報</vt:lpstr>
      <vt:lpstr>PowerPoint 簡報</vt:lpstr>
      <vt:lpstr>PowerPoint 簡報</vt:lpstr>
      <vt:lpstr>PowerPoint 簡報</vt:lpstr>
      <vt:lpstr>PowerPoint 簡報</vt:lpstr>
      <vt:lpstr>PowerPoint 簡報</vt:lpstr>
      <vt:lpstr>PowerPoint 簡報</vt:lpstr>
      <vt:lpstr>PowerPoint 簡報</vt:lpstr>
      <vt:lpstr>三、異常水質處理情形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含圖片的標題版面配置</dc:title>
  <dc:creator>陳</dc:creator>
  <cp:lastModifiedBy>wk13</cp:lastModifiedBy>
  <cp:revision>35</cp:revision>
  <dcterms:created xsi:type="dcterms:W3CDTF">2021-04-28T16:29:49Z</dcterms:created>
  <dcterms:modified xsi:type="dcterms:W3CDTF">2021-11-16T02:20:53Z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